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97" r:id="rId2"/>
    <p:sldId id="260" r:id="rId3"/>
    <p:sldId id="270" r:id="rId4"/>
    <p:sldId id="262" r:id="rId5"/>
    <p:sldId id="264" r:id="rId6"/>
    <p:sldId id="265" r:id="rId7"/>
    <p:sldId id="298" r:id="rId8"/>
    <p:sldId id="285" r:id="rId9"/>
    <p:sldId id="263" r:id="rId10"/>
    <p:sldId id="299" r:id="rId11"/>
    <p:sldId id="301" r:id="rId12"/>
    <p:sldId id="302" r:id="rId13"/>
    <p:sldId id="287" r:id="rId14"/>
    <p:sldId id="288" r:id="rId15"/>
    <p:sldId id="293" r:id="rId16"/>
    <p:sldId id="296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26" autoAdjust="0"/>
    <p:restoredTop sz="94660"/>
  </p:normalViewPr>
  <p:slideViewPr>
    <p:cSldViewPr>
      <p:cViewPr varScale="1">
        <p:scale>
          <a:sx n="65" d="100"/>
          <a:sy n="65" d="100"/>
        </p:scale>
        <p:origin x="-114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9E96D-B094-434B-9136-90DD1189E377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1162A-2C55-4B0D-857D-71485CA644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1162A-2C55-4B0D-857D-71485CA644B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1162A-2C55-4B0D-857D-71485CA644B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5.gi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2.png"/><Relationship Id="rId2" Type="http://schemas.openxmlformats.org/officeDocument/2006/relationships/audio" Target="file:///D:\VO\GIAO%20AN%20DIEN%20TU\Nhac%20co%20loi\nho%20on%20thay%20co.mp3" TargetMode="External"/><Relationship Id="rId1" Type="http://schemas.openxmlformats.org/officeDocument/2006/relationships/audio" Target="file:///F:\MyLinh\Baigiang\bai%20giang%20P.P-photpho\09%20-%20vox%20Paradise.mp3" TargetMode="External"/><Relationship Id="rId6" Type="http://schemas.openxmlformats.org/officeDocument/2006/relationships/image" Target="../media/image21.gif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audio" Target="../media/audio5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9.gif"/><Relationship Id="rId4" Type="http://schemas.openxmlformats.org/officeDocument/2006/relationships/audio" Target="../media/audio7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Frames PPT 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5" descr="SONNE0000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66800"/>
            <a:ext cx="6858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2286000" y="4205288"/>
            <a:ext cx="4876800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8800">
                <a:solidFill>
                  <a:srgbClr val="FF0066"/>
                </a:solidFill>
                <a:latin typeface="Times New Roman" panose="02020603050405020304" pitchFamily="18" charset="0"/>
              </a:rPr>
              <a:t>Môn Toán</a:t>
            </a:r>
          </a:p>
        </p:txBody>
      </p:sp>
      <p:sp>
        <p:nvSpPr>
          <p:cNvPr id="2053" name="Text Box 8"/>
          <p:cNvSpPr txBox="1">
            <a:spLocks noChangeArrowheads="1"/>
          </p:cNvSpPr>
          <p:nvPr/>
        </p:nvSpPr>
        <p:spPr bwMode="auto">
          <a:xfrm>
            <a:off x="1219200" y="180975"/>
            <a:ext cx="67056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rgbClr val="FF0066"/>
                </a:solidFill>
                <a:latin typeface="Times New Roman" panose="02020603050405020304" pitchFamily="18" charset="0"/>
              </a:rPr>
              <a:t>Chào mừng quý thầy cô giáo về dự giờ thăm lớp 2</a:t>
            </a:r>
            <a:r>
              <a:rPr lang="en-US" altLang="en-US" sz="3600"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79840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3048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4.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914400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a. Cao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981200"/>
            <a:ext cx="876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3200400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Vinh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Vinh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Huế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4450140"/>
            <a:ext cx="876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Minh –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Minh –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Mau?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42"/>
          <p:cNvGraphicFramePr>
            <a:graphicFrameLocks noGrp="1"/>
          </p:cNvGraphicFramePr>
          <p:nvPr>
            <p:ph/>
          </p:nvPr>
        </p:nvGraphicFramePr>
        <p:xfrm>
          <a:off x="4800600" y="185928"/>
          <a:ext cx="4038600" cy="6519672"/>
        </p:xfrm>
        <a:graphic>
          <a:graphicData uri="http://schemas.openxmlformats.org/drawingml/2006/table">
            <a:tbl>
              <a:tblPr/>
              <a:tblGrid>
                <a:gridCol w="2819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03138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.VnTime" pitchFamily="34" charset="0"/>
                        </a:rPr>
                        <a:t>  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+mn-lt"/>
                        </a:rPr>
                        <a:t>QUÃNG ĐƯỜNG</a:t>
                      </a:r>
                      <a:endParaRPr kumimoji="1" lang="vi-V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.VnTime" pitchFamily="34" charset="0"/>
                        </a:rPr>
                        <a:t>   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.VnTime" pitchFamily="34" charset="0"/>
                        </a:rPr>
                        <a:t>     DÀI</a:t>
                      </a:r>
                      <a:endParaRPr kumimoji="1" lang="vi-V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7189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                                                    </a:t>
                      </a:r>
                      <a:endParaRPr kumimoji="1" lang="vi-V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vi-V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08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vi-VN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vi-V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521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Hà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Nội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–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Hải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Phòng</a:t>
                      </a:r>
                      <a:endParaRPr kumimoji="1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vi-V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521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1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Hà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Nội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-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Vinh</a:t>
                      </a:r>
                      <a:endParaRPr kumimoji="1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vi-V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521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Vinh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–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Huế</a:t>
                      </a:r>
                      <a:endParaRPr kumimoji="1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vi-V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05799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Thành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phố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Hồ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Chí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Minh –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Cần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Thơ</a:t>
                      </a:r>
                      <a:endParaRPr kumimoji="1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vi-V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1005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Thành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phố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Hồ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Chí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Minh –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Cà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mau</a:t>
                      </a:r>
                      <a:endParaRPr kumimoji="1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vi-V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vi-V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620000" y="1371600"/>
            <a:ext cx="12954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kumimoji="1" lang="en-US" sz="2400" b="1" dirty="0">
                <a:solidFill>
                  <a:srgbClr val="0000FF"/>
                </a:solidFill>
                <a:latin typeface=".VnTime" pitchFamily="34" charset="0"/>
              </a:rPr>
              <a:t>285 km</a:t>
            </a:r>
            <a:endParaRPr kumimoji="1" lang="vi-VN" sz="2400" b="1" dirty="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7" name="Text Box 72"/>
          <p:cNvSpPr txBox="1">
            <a:spLocks noChangeArrowheads="1"/>
          </p:cNvSpPr>
          <p:nvPr/>
        </p:nvSpPr>
        <p:spPr bwMode="auto">
          <a:xfrm>
            <a:off x="7696200" y="2129135"/>
            <a:ext cx="1143000" cy="46166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169 km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73"/>
          <p:cNvSpPr txBox="1">
            <a:spLocks noChangeArrowheads="1"/>
          </p:cNvSpPr>
          <p:nvPr/>
        </p:nvSpPr>
        <p:spPr bwMode="auto">
          <a:xfrm>
            <a:off x="7696200" y="2769513"/>
            <a:ext cx="1066800" cy="43088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102 km</a:t>
            </a:r>
            <a:endParaRPr lang="vi-VN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74"/>
          <p:cNvSpPr txBox="1">
            <a:spLocks noChangeArrowheads="1"/>
          </p:cNvSpPr>
          <p:nvPr/>
        </p:nvSpPr>
        <p:spPr bwMode="auto">
          <a:xfrm>
            <a:off x="7696200" y="3348335"/>
            <a:ext cx="1143000" cy="46166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308 km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75"/>
          <p:cNvSpPr txBox="1">
            <a:spLocks noChangeArrowheads="1"/>
          </p:cNvSpPr>
          <p:nvPr/>
        </p:nvSpPr>
        <p:spPr bwMode="auto">
          <a:xfrm>
            <a:off x="7696200" y="3881735"/>
            <a:ext cx="1143000" cy="46166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368 km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76"/>
          <p:cNvSpPr txBox="1">
            <a:spLocks noChangeArrowheads="1"/>
          </p:cNvSpPr>
          <p:nvPr/>
        </p:nvSpPr>
        <p:spPr bwMode="auto">
          <a:xfrm>
            <a:off x="7696200" y="4495800"/>
            <a:ext cx="1143000" cy="46166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174 km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77"/>
          <p:cNvSpPr txBox="1">
            <a:spLocks noChangeArrowheads="1"/>
          </p:cNvSpPr>
          <p:nvPr/>
        </p:nvSpPr>
        <p:spPr bwMode="auto">
          <a:xfrm>
            <a:off x="7696200" y="5634335"/>
            <a:ext cx="1143000" cy="46166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354 km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29200" y="13716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Hà</a:t>
            </a:r>
            <a:r>
              <a:rPr lang="en-US" sz="2400" dirty="0"/>
              <a:t> </a:t>
            </a:r>
            <a:r>
              <a:rPr lang="en-US" sz="2400" dirty="0" err="1"/>
              <a:t>Nội</a:t>
            </a:r>
            <a:r>
              <a:rPr lang="en-US" sz="2400" dirty="0"/>
              <a:t> – Cao </a:t>
            </a:r>
            <a:r>
              <a:rPr lang="en-US" sz="2400" dirty="0" err="1"/>
              <a:t>Bằng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029200" y="19812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Hà</a:t>
            </a:r>
            <a:r>
              <a:rPr lang="en-US" sz="2400" dirty="0"/>
              <a:t> </a:t>
            </a:r>
            <a:r>
              <a:rPr lang="en-US" sz="2400" dirty="0" err="1"/>
              <a:t>Nội</a:t>
            </a:r>
            <a:r>
              <a:rPr lang="en-US" sz="2400" dirty="0"/>
              <a:t> – </a:t>
            </a:r>
            <a:r>
              <a:rPr lang="en-US" sz="2400" dirty="0" err="1"/>
              <a:t>Lạng</a:t>
            </a:r>
            <a:r>
              <a:rPr lang="en-US" sz="2400" dirty="0"/>
              <a:t> </a:t>
            </a:r>
            <a:r>
              <a:rPr lang="en-US" sz="2400" dirty="0" err="1"/>
              <a:t>Sơn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228600" y="2286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4.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838200"/>
            <a:ext cx="457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a. Cao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00" y="1824335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600" y="2743200"/>
            <a:ext cx="480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2400" y="3893403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42"/>
          <p:cNvGraphicFramePr>
            <a:graphicFrameLocks noGrp="1"/>
          </p:cNvGraphicFramePr>
          <p:nvPr>
            <p:ph/>
          </p:nvPr>
        </p:nvGraphicFramePr>
        <p:xfrm>
          <a:off x="4800600" y="185928"/>
          <a:ext cx="4038600" cy="6519672"/>
        </p:xfrm>
        <a:graphic>
          <a:graphicData uri="http://schemas.openxmlformats.org/drawingml/2006/table">
            <a:tbl>
              <a:tblPr/>
              <a:tblGrid>
                <a:gridCol w="2819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03138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.VnTime" pitchFamily="34" charset="0"/>
                        </a:rPr>
                        <a:t>  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+mn-lt"/>
                        </a:rPr>
                        <a:t>QUÃNG ĐƯỜNG</a:t>
                      </a:r>
                      <a:endParaRPr kumimoji="1" lang="vi-V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.VnTime" pitchFamily="34" charset="0"/>
                        </a:rPr>
                        <a:t>   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.VnTime" pitchFamily="34" charset="0"/>
                        </a:rPr>
                        <a:t>     DÀI</a:t>
                      </a:r>
                      <a:endParaRPr kumimoji="1" lang="vi-V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7189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                                                    </a:t>
                      </a:r>
                      <a:endParaRPr kumimoji="1" lang="vi-V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vi-V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08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vi-VN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vi-V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521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Hà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Nội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–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Hải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Phòng</a:t>
                      </a:r>
                      <a:endParaRPr kumimoji="1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vi-V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521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1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Hà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Nội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-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Vinh</a:t>
                      </a:r>
                      <a:endParaRPr kumimoji="1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vi-V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521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Vinh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–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Huế</a:t>
                      </a:r>
                      <a:endParaRPr kumimoji="1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vi-V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05799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Thành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phố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Hồ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Chí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Minh –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Cần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Thơ</a:t>
                      </a:r>
                      <a:endParaRPr kumimoji="1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vi-V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1005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Thành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phố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Hồ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Chí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Minh –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Cà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mau</a:t>
                      </a:r>
                      <a:endParaRPr kumimoji="1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vi-V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vi-V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620000" y="1371600"/>
            <a:ext cx="12954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kumimoji="1" lang="en-US" sz="2400" b="1" dirty="0">
                <a:solidFill>
                  <a:srgbClr val="0000FF"/>
                </a:solidFill>
                <a:latin typeface=".VnTime" pitchFamily="34" charset="0"/>
              </a:rPr>
              <a:t>285 km</a:t>
            </a:r>
            <a:endParaRPr kumimoji="1" lang="vi-VN" sz="2400" b="1" dirty="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7" name="Text Box 72"/>
          <p:cNvSpPr txBox="1">
            <a:spLocks noChangeArrowheads="1"/>
          </p:cNvSpPr>
          <p:nvPr/>
        </p:nvSpPr>
        <p:spPr bwMode="auto">
          <a:xfrm>
            <a:off x="7696200" y="2129135"/>
            <a:ext cx="1143000" cy="46166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169 km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73"/>
          <p:cNvSpPr txBox="1">
            <a:spLocks noChangeArrowheads="1"/>
          </p:cNvSpPr>
          <p:nvPr/>
        </p:nvSpPr>
        <p:spPr bwMode="auto">
          <a:xfrm>
            <a:off x="7696200" y="2769513"/>
            <a:ext cx="1066800" cy="43088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102 km</a:t>
            </a:r>
            <a:endParaRPr lang="vi-VN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74"/>
          <p:cNvSpPr txBox="1">
            <a:spLocks noChangeArrowheads="1"/>
          </p:cNvSpPr>
          <p:nvPr/>
        </p:nvSpPr>
        <p:spPr bwMode="auto">
          <a:xfrm>
            <a:off x="7696200" y="3348335"/>
            <a:ext cx="1143000" cy="46166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308 km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75"/>
          <p:cNvSpPr txBox="1">
            <a:spLocks noChangeArrowheads="1"/>
          </p:cNvSpPr>
          <p:nvPr/>
        </p:nvSpPr>
        <p:spPr bwMode="auto">
          <a:xfrm>
            <a:off x="7696200" y="3881735"/>
            <a:ext cx="1143000" cy="46166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368 km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76"/>
          <p:cNvSpPr txBox="1">
            <a:spLocks noChangeArrowheads="1"/>
          </p:cNvSpPr>
          <p:nvPr/>
        </p:nvSpPr>
        <p:spPr bwMode="auto">
          <a:xfrm>
            <a:off x="7696200" y="4495800"/>
            <a:ext cx="1143000" cy="46166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174 km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77"/>
          <p:cNvSpPr txBox="1">
            <a:spLocks noChangeArrowheads="1"/>
          </p:cNvSpPr>
          <p:nvPr/>
        </p:nvSpPr>
        <p:spPr bwMode="auto">
          <a:xfrm>
            <a:off x="7696200" y="5634335"/>
            <a:ext cx="1143000" cy="46166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354 km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29200" y="13716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Hà</a:t>
            </a:r>
            <a:r>
              <a:rPr lang="en-US" sz="2400" dirty="0"/>
              <a:t> </a:t>
            </a:r>
            <a:r>
              <a:rPr lang="en-US" sz="2400" dirty="0" err="1"/>
              <a:t>Nội</a:t>
            </a:r>
            <a:r>
              <a:rPr lang="en-US" sz="2400" dirty="0"/>
              <a:t> – Cao </a:t>
            </a:r>
            <a:r>
              <a:rPr lang="en-US" sz="2400" dirty="0" err="1"/>
              <a:t>Bằng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029200" y="19812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Hà</a:t>
            </a:r>
            <a:r>
              <a:rPr lang="en-US" sz="2400" dirty="0"/>
              <a:t> </a:t>
            </a:r>
            <a:r>
              <a:rPr lang="en-US" sz="2400" dirty="0" err="1"/>
              <a:t>Nội</a:t>
            </a:r>
            <a:r>
              <a:rPr lang="en-US" sz="2400" dirty="0"/>
              <a:t> – </a:t>
            </a:r>
            <a:r>
              <a:rPr lang="en-US" sz="2400" dirty="0" err="1"/>
              <a:t>Lạng</a:t>
            </a:r>
            <a:r>
              <a:rPr lang="en-US" sz="2400" dirty="0"/>
              <a:t> </a:t>
            </a:r>
            <a:r>
              <a:rPr lang="en-US" sz="2400" dirty="0" err="1"/>
              <a:t>Sơn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228600" y="2286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4.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00" y="1824335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Vinh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Huế</a:t>
            </a:r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4495800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 –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2400" y="838200"/>
            <a:ext cx="464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Huế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200" y="2667000"/>
            <a:ext cx="457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Minh –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Minh –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Mau?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beautiful_season_Fall_illustration_art_30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WordArt 5"/>
          <p:cNvSpPr>
            <a:spLocks noChangeArrowheads="1" noChangeShapeType="1" noTextEdit="1"/>
          </p:cNvSpPr>
          <p:nvPr/>
        </p:nvSpPr>
        <p:spPr bwMode="auto">
          <a:xfrm>
            <a:off x="1676400" y="2057400"/>
            <a:ext cx="6324600" cy="16002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legacyObliqueBottomLeft"/>
              <a:lightRig rig="legacyFlat3" dir="t"/>
            </a:scene3d>
            <a:sp3d extrusionH="430200" prstMaterial="legacyMatte">
              <a:extrusionClr>
                <a:srgbClr val="0066CC"/>
              </a:extrusionClr>
            </a:sp3d>
          </a:bodyPr>
          <a:lstStyle/>
          <a:p>
            <a:pPr algn="ctr"/>
            <a:endParaRPr lang="en-US" sz="3600" kern="10" dirty="0">
              <a:ln w="9525">
                <a:round/>
                <a:headEnd/>
                <a:tailEnd/>
              </a:ln>
              <a:solidFill>
                <a:srgbClr val="0066CC"/>
              </a:solidFill>
              <a:latin typeface="Arial"/>
              <a:cs typeface="Arial"/>
            </a:endParaRPr>
          </a:p>
        </p:txBody>
      </p:sp>
      <p:pic>
        <p:nvPicPr>
          <p:cNvPr id="14340" name="Picture 7" descr="0036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48600" y="5562600"/>
            <a:ext cx="10668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743200" y="838200"/>
            <a:ext cx="5181555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2Left"/>
              <a:lightRig rig="threePt" dir="t"/>
            </a:scene3d>
          </a:bodyPr>
          <a:lstStyle/>
          <a:p>
            <a:r>
              <a:rPr lang="en-US" sz="9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60000" endA="900" endPos="60000" dist="60007" dir="5400000" sy="-100000" algn="bl" rotWithShape="0"/>
                </a:effectLst>
              </a:rPr>
              <a:t>Củng</a:t>
            </a:r>
            <a:r>
              <a:rPr lang="en-US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60000" endA="900" endPos="60000" dist="60007" dir="5400000" sy="-100000" algn="bl" rotWithShape="0"/>
                </a:effectLst>
              </a:rPr>
              <a:t> </a:t>
            </a:r>
            <a:r>
              <a:rPr lang="en-US" sz="9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60000" endA="900" endPos="60000" dist="60007" dir="5400000" sy="-100000" algn="bl" rotWithShape="0"/>
                </a:effectLst>
              </a:rPr>
              <a:t>cố</a:t>
            </a:r>
            <a:endParaRPr lang="en-US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3500" dist="50800" dir="5400000">
                  <a:prstClr val="black">
                    <a:alpha val="50000"/>
                  </a:prstClr>
                </a:innerShdw>
                <a:reflection blurRad="6350" stA="60000" endA="900" endPos="60000" dist="60007" dir="5400000" sy="-100000" algn="bl" rotWithShape="0"/>
              </a:effectLst>
            </a:endParaRPr>
          </a:p>
        </p:txBody>
      </p:sp>
      <p:pic>
        <p:nvPicPr>
          <p:cNvPr id="9" name="Picture 201" descr="Buom01T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57400" y="2895600"/>
            <a:ext cx="758825" cy="603250"/>
          </a:xfrm>
          <a:prstGeom prst="rect">
            <a:avLst/>
          </a:prstGeom>
          <a:noFill/>
        </p:spPr>
      </p:pic>
      <p:pic>
        <p:nvPicPr>
          <p:cNvPr id="10" name="Picture 25" descr="17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0247276">
            <a:off x="7305907" y="2657707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beautiful_season_Fall_illustration_art_300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905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WordArt 5"/>
          <p:cNvSpPr>
            <a:spLocks noChangeArrowheads="1" noChangeShapeType="1" noTextEdit="1"/>
          </p:cNvSpPr>
          <p:nvPr/>
        </p:nvSpPr>
        <p:spPr bwMode="auto">
          <a:xfrm>
            <a:off x="2286000" y="1752600"/>
            <a:ext cx="6096000" cy="1447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en-US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3" name="Rectangle 1"/>
          <p:cNvSpPr>
            <a:spLocks noChangeArrowheads="1"/>
          </p:cNvSpPr>
          <p:nvPr/>
        </p:nvSpPr>
        <p:spPr bwMode="auto">
          <a:xfrm>
            <a:off x="556440" y="1152436"/>
            <a:ext cx="4572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4025" y="1752600"/>
            <a:ext cx="85699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1km.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2590800"/>
            <a:ext cx="9022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1000m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38400" y="3581400"/>
            <a:ext cx="42369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57600" y="4724400"/>
            <a:ext cx="235513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4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723900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1828800" y="2209800"/>
            <a:ext cx="6074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Câu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2 </a:t>
            </a:r>
            <a:r>
              <a:rPr lang="en-US" sz="2800" dirty="0">
                <a:solidFill>
                  <a:srgbClr val="FF0000"/>
                </a:solidFill>
              </a:rPr>
              <a:t>: </a:t>
            </a:r>
            <a:r>
              <a:rPr lang="en-US" sz="2800" dirty="0" err="1">
                <a:solidFill>
                  <a:srgbClr val="FF0000"/>
                </a:solidFill>
              </a:rPr>
              <a:t>Điền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số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thích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hợp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vào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chỗ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trống</a:t>
            </a:r>
            <a:r>
              <a:rPr lang="en-US" sz="28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2667000" y="3352800"/>
            <a:ext cx="3429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1 km =           m</a:t>
            </a:r>
          </a:p>
        </p:txBody>
      </p:sp>
      <p:sp>
        <p:nvSpPr>
          <p:cNvPr id="27" name="Text Box 33"/>
          <p:cNvSpPr txBox="1">
            <a:spLocks noChangeArrowheads="1"/>
          </p:cNvSpPr>
          <p:nvPr/>
        </p:nvSpPr>
        <p:spPr bwMode="auto">
          <a:xfrm>
            <a:off x="4038600" y="3352800"/>
            <a:ext cx="1371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1000</a:t>
            </a:r>
          </a:p>
        </p:txBody>
      </p:sp>
    </p:spTree>
  </p:cSld>
  <p:clrMapOvr>
    <a:masterClrMapping/>
  </p:clrMapOvr>
  <p:transition spd="slow">
    <p:cover dir="l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061"/>
          <p:cNvSpPr>
            <a:spLocks noGrp="1" noChangeArrowheads="1"/>
          </p:cNvSpPr>
          <p:nvPr>
            <p:ph type="dt" sz="half" idx="4294967295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/>
          <a:p>
            <a:fld id="{6201D19F-88A8-41E1-BBBD-ED106051211E}" type="datetime1">
              <a:rPr lang="en-US"/>
              <a:pPr/>
              <a:t>4/3/2017</a:t>
            </a:fld>
            <a:r>
              <a:rPr lang="en-US"/>
              <a:t>4-11-2004</a:t>
            </a:r>
          </a:p>
        </p:txBody>
      </p:sp>
      <p:sp>
        <p:nvSpPr>
          <p:cNvPr id="15" name="Rectangle 2063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A8776ADD-0A91-47AD-8CFD-9BF303E2973E}" type="slidenum">
              <a:rPr lang="en-US"/>
              <a:pPr/>
              <a:t>16</a:t>
            </a:fld>
            <a:endParaRPr lang="en-US"/>
          </a:p>
        </p:txBody>
      </p:sp>
      <p:pic>
        <p:nvPicPr>
          <p:cNvPr id="109570" name="Picture 2" descr="hinh nen trang bia 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9571" name="WordArt 3"/>
          <p:cNvSpPr>
            <a:spLocks noChangeArrowheads="1" noChangeShapeType="1" noTextEdit="1"/>
          </p:cNvSpPr>
          <p:nvPr/>
        </p:nvSpPr>
        <p:spPr bwMode="auto">
          <a:xfrm>
            <a:off x="381000" y="4648200"/>
            <a:ext cx="8570913" cy="1752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en-US" sz="3600" b="1" kern="10" dirty="0" err="1">
                <a:ln w="1270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CC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3600" b="1" kern="10" dirty="0">
                <a:ln w="1270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CC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CC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b="1" kern="10" dirty="0">
                <a:ln w="1270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CC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CC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kern="10" dirty="0">
                <a:ln w="1270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CC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CC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kern="10" dirty="0">
                <a:ln w="1270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CC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CC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kern="10" dirty="0">
                <a:ln w="1270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CC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CC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kern="10" dirty="0">
                <a:ln w="1270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CC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CC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600" b="1" kern="10" dirty="0">
                <a:ln w="1270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CC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CC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khỏe</a:t>
            </a:r>
            <a:endParaRPr lang="en-US" sz="3600" b="1" kern="10" dirty="0">
              <a:ln w="12700">
                <a:solidFill>
                  <a:srgbClr val="FF6600"/>
                </a:solidFill>
                <a:round/>
                <a:headEnd/>
                <a:tailEnd/>
              </a:ln>
              <a:solidFill>
                <a:srgbClr val="0000CC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572" name="AutoShape 4"/>
          <p:cNvSpPr>
            <a:spLocks noChangeArrowheads="1"/>
          </p:cNvSpPr>
          <p:nvPr/>
        </p:nvSpPr>
        <p:spPr bwMode="auto">
          <a:xfrm>
            <a:off x="3505200" y="1371600"/>
            <a:ext cx="1905000" cy="1524000"/>
          </a:xfrm>
          <a:prstGeom prst="star16">
            <a:avLst>
              <a:gd name="adj" fmla="val 10917"/>
            </a:avLst>
          </a:prstGeom>
          <a:solidFill>
            <a:schemeClr val="accent1"/>
          </a:solidFill>
          <a:ln w="2857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573" name="AutoShape 5"/>
          <p:cNvSpPr>
            <a:spLocks noChangeArrowheads="1"/>
          </p:cNvSpPr>
          <p:nvPr/>
        </p:nvSpPr>
        <p:spPr bwMode="auto">
          <a:xfrm>
            <a:off x="228600" y="304800"/>
            <a:ext cx="1905000" cy="1600200"/>
          </a:xfrm>
          <a:prstGeom prst="star24">
            <a:avLst>
              <a:gd name="adj" fmla="val 0"/>
            </a:avLst>
          </a:prstGeom>
          <a:solidFill>
            <a:srgbClr val="FF0000"/>
          </a:solidFill>
          <a:ln w="28575" algn="ctr">
            <a:solidFill>
              <a:srgbClr val="99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574" name="AutoShape 6"/>
          <p:cNvSpPr>
            <a:spLocks noChangeArrowheads="1"/>
          </p:cNvSpPr>
          <p:nvPr/>
        </p:nvSpPr>
        <p:spPr bwMode="auto">
          <a:xfrm>
            <a:off x="3429000" y="1524000"/>
            <a:ext cx="1981200" cy="1143000"/>
          </a:xfrm>
          <a:prstGeom prst="star32">
            <a:avLst>
              <a:gd name="adj" fmla="val 0"/>
            </a:avLst>
          </a:prstGeom>
          <a:solidFill>
            <a:srgbClr val="33CC33"/>
          </a:solidFill>
          <a:ln w="28575" algn="ctr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575" name="WordArt 7"/>
          <p:cNvSpPr>
            <a:spLocks noChangeArrowheads="1" noChangeShapeType="1" noTextEdit="1"/>
          </p:cNvSpPr>
          <p:nvPr/>
        </p:nvSpPr>
        <p:spPr bwMode="auto">
          <a:xfrm>
            <a:off x="685800" y="3048000"/>
            <a:ext cx="7848600" cy="1371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r>
              <a:rPr lang="en-US" sz="3600" b="1" kern="10" dirty="0" err="1">
                <a:ln w="25400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kern="10" dirty="0">
                <a:ln w="25400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25400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kern="10" dirty="0">
                <a:ln w="25400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25400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kern="10" dirty="0">
                <a:ln w="25400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25400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thúc</a:t>
            </a:r>
            <a:endParaRPr lang="en-US" sz="3600" b="1" kern="10" dirty="0">
              <a:ln w="25400">
                <a:solidFill>
                  <a:srgbClr val="339966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9576" name="09 - vox Paradise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9677400" y="-3048000"/>
            <a:ext cx="304800" cy="304800"/>
          </a:xfrm>
          <a:prstGeom prst="rect">
            <a:avLst/>
          </a:prstGeom>
          <a:noFill/>
        </p:spPr>
      </p:pic>
      <p:pic>
        <p:nvPicPr>
          <p:cNvPr id="109577" name="Picture 9" descr="Bellcoll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57600" y="0"/>
            <a:ext cx="1371600" cy="1371600"/>
          </a:xfrm>
          <a:prstGeom prst="rect">
            <a:avLst/>
          </a:prstGeom>
          <a:noFill/>
        </p:spPr>
      </p:pic>
      <p:sp>
        <p:nvSpPr>
          <p:cNvPr id="109578" name="AutoShape 10"/>
          <p:cNvSpPr>
            <a:spLocks noChangeArrowheads="1"/>
          </p:cNvSpPr>
          <p:nvPr/>
        </p:nvSpPr>
        <p:spPr bwMode="auto">
          <a:xfrm>
            <a:off x="6477000" y="304800"/>
            <a:ext cx="2438400" cy="1600200"/>
          </a:xfrm>
          <a:prstGeom prst="star32">
            <a:avLst>
              <a:gd name="adj" fmla="val 0"/>
            </a:avLst>
          </a:prstGeom>
          <a:solidFill>
            <a:srgbClr val="33CC33"/>
          </a:solidFill>
          <a:ln w="28575" algn="ctr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579" name="AutoShape 11"/>
          <p:cNvSpPr>
            <a:spLocks noChangeArrowheads="1"/>
          </p:cNvSpPr>
          <p:nvPr/>
        </p:nvSpPr>
        <p:spPr bwMode="auto">
          <a:xfrm>
            <a:off x="228600" y="381000"/>
            <a:ext cx="1905000" cy="1600200"/>
          </a:xfrm>
          <a:prstGeom prst="star24">
            <a:avLst>
              <a:gd name="adj" fmla="val 8500"/>
            </a:avLst>
          </a:prstGeom>
          <a:solidFill>
            <a:srgbClr val="FF0000"/>
          </a:solidFill>
          <a:ln w="28575" algn="ctr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580" name="AutoShape 12"/>
          <p:cNvSpPr>
            <a:spLocks noChangeArrowheads="1"/>
          </p:cNvSpPr>
          <p:nvPr/>
        </p:nvSpPr>
        <p:spPr bwMode="auto">
          <a:xfrm>
            <a:off x="6477000" y="304800"/>
            <a:ext cx="2438400" cy="1600200"/>
          </a:xfrm>
          <a:prstGeom prst="star32">
            <a:avLst>
              <a:gd name="adj" fmla="val 11069"/>
            </a:avLst>
          </a:prstGeom>
          <a:solidFill>
            <a:srgbClr val="33CC33"/>
          </a:solidFill>
          <a:ln w="2857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9581" name="nho on thay co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95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957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1095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10957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5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1095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10957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19" presetClass="entr" presetSubtype="1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20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20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20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70" decel="100000"/>
                                        <p:tgtEl>
                                          <p:spTgt spid="1095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770" decel="100000"/>
                                        <p:tgtEl>
                                          <p:spTgt spid="1095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270681" fill="hold"/>
                                        <p:tgtEl>
                                          <p:spTgt spid="1095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000" fill="hold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0" fill="hold"/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3" dur="indefinite"/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4" dur="indefinite"/>
                                        <p:tgtEl>
                                          <p:spTgt spid="109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7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0" fill="hold"/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70" decel="100000"/>
                                        <p:tgtEl>
                                          <p:spTgt spid="1095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770" decel="100000"/>
                                        <p:tgtEl>
                                          <p:spTgt spid="10957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4" dur="770" fill="hold"/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6" dur="770" fill="hold"/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8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9" dur="2000" fill="hold"/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2000" fill="hold"/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70" decel="100000"/>
                                        <p:tgtEl>
                                          <p:spTgt spid="1095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770" decel="100000"/>
                                        <p:tgtEl>
                                          <p:spTgt spid="10957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7" dur="770" fill="hold"/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9" dur="770" fill="hold"/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5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770" decel="100000"/>
                                        <p:tgtEl>
                                          <p:spTgt spid="1095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770" decel="100000"/>
                                        <p:tgtEl>
                                          <p:spTgt spid="10957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8" dur="770" fill="hold"/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0" dur="770" fill="hold"/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770" decel="100000"/>
                                        <p:tgtEl>
                                          <p:spTgt spid="1095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770" decel="100000"/>
                                        <p:tgtEl>
                                          <p:spTgt spid="10958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958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7" dur="770" fill="hold"/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9" dur="770" fill="hold"/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2" dur="2000" fill="hold"/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4" dur="2000" fill="hold"/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9576"/>
                </p:tgtEl>
              </p:cMediaNode>
            </p:audio>
            <p:audio>
              <p:cMediaNode>
                <p:cTn id="1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9581"/>
                </p:tgtEl>
              </p:cMediaNode>
            </p:audio>
          </p:childTnLst>
        </p:cTn>
      </p:par>
    </p:tnLst>
    <p:bldLst>
      <p:bldP spid="109571" grpId="0" animBg="1"/>
      <p:bldP spid="109572" grpId="0" animBg="1"/>
      <p:bldP spid="109572" grpId="1" animBg="1"/>
      <p:bldP spid="109572" grpId="2" animBg="1"/>
      <p:bldP spid="109573" grpId="0" animBg="1"/>
      <p:bldP spid="109573" grpId="1" animBg="1"/>
      <p:bldP spid="109573" grpId="2" animBg="1"/>
      <p:bldP spid="109574" grpId="0" animBg="1"/>
      <p:bldP spid="109574" grpId="1" animBg="1"/>
      <p:bldP spid="109574" grpId="2" animBg="1"/>
      <p:bldP spid="109575" grpId="0" animBg="1"/>
      <p:bldP spid="109575" grpId="1" animBg="1"/>
      <p:bldP spid="109578" grpId="0" animBg="1"/>
      <p:bldP spid="109578" grpId="1" animBg="1"/>
      <p:bldP spid="109578" grpId="2" animBg="1"/>
      <p:bldP spid="109579" grpId="0" animBg="1"/>
      <p:bldP spid="109579" grpId="1" animBg="1"/>
      <p:bldP spid="109579" grpId="2" animBg="1"/>
      <p:bldP spid="109580" grpId="0" animBg="1"/>
      <p:bldP spid="109580" grpId="1" animBg="1"/>
      <p:bldP spid="10958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457200" y="20574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chấm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457200" y="2895600"/>
            <a:ext cx="3886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 m  =        dm</a:t>
            </a:r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457200" y="3810000"/>
            <a:ext cx="3886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 m  =          cm</a:t>
            </a: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4724400" y="2895600"/>
            <a:ext cx="3886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 dm =      cm</a:t>
            </a:r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4191000" y="3810000"/>
            <a:ext cx="3886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         dm  =  1 m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57200" y="1135063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sng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600" b="1" u="sng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sz="3600" b="1" u="sng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2352675" y="2932113"/>
            <a:ext cx="76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2384425" y="3824288"/>
            <a:ext cx="99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5105400" y="3813175"/>
            <a:ext cx="76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13" name="Rectangle 18"/>
          <p:cNvSpPr>
            <a:spLocks noChangeArrowheads="1"/>
          </p:cNvSpPr>
          <p:nvPr/>
        </p:nvSpPr>
        <p:spPr bwMode="auto">
          <a:xfrm>
            <a:off x="6705600" y="2895600"/>
            <a:ext cx="76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</p:spTree>
  </p:cSld>
  <p:clrMapOvr>
    <a:masterClrMapping/>
  </p:clrMapOvr>
  <p:transition>
    <p:wipe dir="r"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/>
      <p:bldP spid="3081" grpId="0"/>
      <p:bldP spid="3082" grpId="0"/>
      <p:bldP spid="3083" grpId="0"/>
      <p:bldP spid="3084" grpId="0"/>
      <p:bldP spid="9" grpId="0"/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.png"/>
          <p:cNvPicPr>
            <a:picLocks noGrp="1" noChangeAspect="1"/>
          </p:cNvPicPr>
          <p:nvPr isPhoto="1"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3810000"/>
            <a:ext cx="441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Flowerses part 1 (17).png"/>
          <p:cNvPicPr>
            <a:picLocks noGrp="1" noChangeAspect="1"/>
          </p:cNvPicPr>
          <p:nvPr isPhoto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4419600"/>
            <a:ext cx="1422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" descr="0.png"/>
          <p:cNvPicPr>
            <a:picLocks noGrp="1" noChangeAspect="1"/>
          </p:cNvPicPr>
          <p:nvPr isPhoto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4200" y="4951413"/>
            <a:ext cx="2667000" cy="190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895600" y="3810000"/>
            <a:ext cx="33311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1600" y="2590800"/>
            <a:ext cx="692285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slope"/>
              <a:contourClr>
                <a:srgbClr val="DDDDDD"/>
              </a:contourClr>
            </a:sp3d>
          </a:bodyPr>
          <a:lstStyle/>
          <a:p>
            <a:pPr algn="ctr"/>
            <a:r>
              <a:rPr lang="en-US" sz="9600" b="1" spc="150" dirty="0">
                <a:ln w="11430"/>
                <a:solidFill>
                  <a:srgbClr val="F8F8F8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KI - LÔ - MÉT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38400" y="3124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124200" y="1462761"/>
            <a:ext cx="154048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 prst="hardEdge"/>
              <a:contourClr>
                <a:schemeClr val="bg2"/>
              </a:contourClr>
            </a:sp3d>
          </a:bodyPr>
          <a:lstStyle/>
          <a:p>
            <a:r>
              <a:rPr lang="en-US" sz="4800" b="1" dirty="0" err="1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Toán</a:t>
            </a:r>
            <a:r>
              <a:rPr lang="en-US" sz="4800" b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</a:t>
            </a:r>
          </a:p>
        </p:txBody>
      </p:sp>
    </p:spTree>
  </p:cSld>
  <p:clrMapOvr>
    <a:masterClrMapping/>
  </p:clrMapOvr>
  <p:transition>
    <p:wipe dir="r"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762000" y="3581400"/>
            <a:ext cx="4114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Ki-lô-mét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km.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219200" y="4495800"/>
            <a:ext cx="2895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km   =   1000 m.</a:t>
            </a:r>
          </a:p>
        </p:txBody>
      </p:sp>
      <p:pic>
        <p:nvPicPr>
          <p:cNvPr id="15" name="Picture 12" descr="00"/>
          <p:cNvPicPr>
            <a:picLocks noChangeAspect="1" noChangeArrowheads="1"/>
          </p:cNvPicPr>
          <p:nvPr/>
        </p:nvPicPr>
        <p:blipFill>
          <a:blip r:embed="rId7"/>
          <a:srcRect l="18333" t="12500" r="46666" b="13750"/>
          <a:stretch>
            <a:fillRect/>
          </a:stretch>
        </p:blipFill>
        <p:spPr bwMode="auto">
          <a:xfrm>
            <a:off x="5715000" y="0"/>
            <a:ext cx="3429000" cy="6858000"/>
          </a:xfrm>
          <a:prstGeom prst="rect">
            <a:avLst/>
          </a:prstGeom>
          <a:noFill/>
        </p:spPr>
      </p:pic>
      <p:sp>
        <p:nvSpPr>
          <p:cNvPr id="16" name="Line 14"/>
          <p:cNvSpPr>
            <a:spLocks noChangeShapeType="1"/>
          </p:cNvSpPr>
          <p:nvPr/>
        </p:nvSpPr>
        <p:spPr bwMode="auto">
          <a:xfrm flipV="1">
            <a:off x="6629400" y="152400"/>
            <a:ext cx="457200" cy="2743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 flipH="1">
            <a:off x="6019800" y="3810000"/>
            <a:ext cx="457200" cy="3048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Oval 15"/>
          <p:cNvSpPr>
            <a:spLocks noChangeArrowheads="1"/>
          </p:cNvSpPr>
          <p:nvPr/>
        </p:nvSpPr>
        <p:spPr bwMode="auto">
          <a:xfrm rot="243573">
            <a:off x="6061713" y="2776735"/>
            <a:ext cx="990600" cy="12192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228600" y="0"/>
            <a:ext cx="8610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3000" y="4038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76200" y="1524000"/>
            <a:ext cx="5486400" cy="12003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Ki-lô-mét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ki-lô-mét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6" grpId="0" animBg="1"/>
      <p:bldP spid="17" grpId="0" animBg="1"/>
      <p:bldP spid="20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609600" y="1676400"/>
            <a:ext cx="2895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1219200" y="2743200"/>
            <a:ext cx="3429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 km =    ….  m</a:t>
            </a:r>
          </a:p>
        </p:txBody>
      </p:sp>
      <p:sp>
        <p:nvSpPr>
          <p:cNvPr id="6148" name="Text Box 12"/>
          <p:cNvSpPr txBox="1">
            <a:spLocks noChangeArrowheads="1"/>
          </p:cNvSpPr>
          <p:nvPr/>
        </p:nvSpPr>
        <p:spPr bwMode="auto">
          <a:xfrm>
            <a:off x="1219200" y="3429000"/>
            <a:ext cx="3657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 m   =    …. dm</a:t>
            </a:r>
          </a:p>
        </p:txBody>
      </p:sp>
      <p:sp>
        <p:nvSpPr>
          <p:cNvPr id="6149" name="Text Box 13"/>
          <p:cNvSpPr txBox="1">
            <a:spLocks noChangeArrowheads="1"/>
          </p:cNvSpPr>
          <p:nvPr/>
        </p:nvSpPr>
        <p:spPr bwMode="auto">
          <a:xfrm>
            <a:off x="1219200" y="4038600"/>
            <a:ext cx="3505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 m   =     …. cm</a:t>
            </a:r>
          </a:p>
        </p:txBody>
      </p:sp>
      <p:sp>
        <p:nvSpPr>
          <p:cNvPr id="6150" name="Text Box 15"/>
          <p:cNvSpPr txBox="1">
            <a:spLocks noChangeArrowheads="1"/>
          </p:cNvSpPr>
          <p:nvPr/>
        </p:nvSpPr>
        <p:spPr bwMode="auto">
          <a:xfrm>
            <a:off x="4800600" y="2667000"/>
            <a:ext cx="434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 ….  m     =   1 km</a:t>
            </a:r>
          </a:p>
        </p:txBody>
      </p:sp>
      <p:sp>
        <p:nvSpPr>
          <p:cNvPr id="6151" name="Text Box 18"/>
          <p:cNvSpPr txBox="1">
            <a:spLocks noChangeArrowheads="1"/>
          </p:cNvSpPr>
          <p:nvPr/>
        </p:nvSpPr>
        <p:spPr bwMode="auto">
          <a:xfrm>
            <a:off x="5105400" y="3352800"/>
            <a:ext cx="3657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…. dm   =    1  m</a:t>
            </a:r>
          </a:p>
        </p:txBody>
      </p:sp>
      <p:sp>
        <p:nvSpPr>
          <p:cNvPr id="6152" name="Text Box 19"/>
          <p:cNvSpPr txBox="1">
            <a:spLocks noChangeArrowheads="1"/>
          </p:cNvSpPr>
          <p:nvPr/>
        </p:nvSpPr>
        <p:spPr bwMode="auto">
          <a:xfrm>
            <a:off x="5029200" y="4038600"/>
            <a:ext cx="3810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…. cm    =   1 dm</a:t>
            </a:r>
          </a:p>
        </p:txBody>
      </p:sp>
      <p:sp>
        <p:nvSpPr>
          <p:cNvPr id="6153" name="Text Box 28"/>
          <p:cNvSpPr txBox="1">
            <a:spLocks noChangeArrowheads="1"/>
          </p:cNvSpPr>
          <p:nvPr/>
        </p:nvSpPr>
        <p:spPr bwMode="auto">
          <a:xfrm>
            <a:off x="2438400" y="2743200"/>
            <a:ext cx="137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1000 </a:t>
            </a:r>
          </a:p>
        </p:txBody>
      </p:sp>
      <p:sp>
        <p:nvSpPr>
          <p:cNvPr id="6154" name="Text Box 31"/>
          <p:cNvSpPr txBox="1">
            <a:spLocks noChangeArrowheads="1"/>
          </p:cNvSpPr>
          <p:nvPr/>
        </p:nvSpPr>
        <p:spPr bwMode="auto">
          <a:xfrm>
            <a:off x="5105400" y="3352800"/>
            <a:ext cx="137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10</a:t>
            </a:r>
          </a:p>
        </p:txBody>
      </p:sp>
      <p:sp>
        <p:nvSpPr>
          <p:cNvPr id="6155" name="Text Box 32"/>
          <p:cNvSpPr txBox="1">
            <a:spLocks noChangeArrowheads="1"/>
          </p:cNvSpPr>
          <p:nvPr/>
        </p:nvSpPr>
        <p:spPr bwMode="auto">
          <a:xfrm>
            <a:off x="2667000" y="4038600"/>
            <a:ext cx="137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sp>
        <p:nvSpPr>
          <p:cNvPr id="6156" name="Text Box 33"/>
          <p:cNvSpPr txBox="1">
            <a:spLocks noChangeArrowheads="1"/>
          </p:cNvSpPr>
          <p:nvPr/>
        </p:nvSpPr>
        <p:spPr bwMode="auto">
          <a:xfrm>
            <a:off x="5029200" y="2667000"/>
            <a:ext cx="1371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1000</a:t>
            </a:r>
          </a:p>
        </p:txBody>
      </p:sp>
      <p:sp>
        <p:nvSpPr>
          <p:cNvPr id="6157" name="Text Box 34"/>
          <p:cNvSpPr txBox="1">
            <a:spLocks noChangeArrowheads="1"/>
          </p:cNvSpPr>
          <p:nvPr/>
        </p:nvSpPr>
        <p:spPr bwMode="auto">
          <a:xfrm>
            <a:off x="5334000" y="4038600"/>
            <a:ext cx="137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</a:t>
            </a:r>
          </a:p>
        </p:txBody>
      </p:sp>
      <p:sp>
        <p:nvSpPr>
          <p:cNvPr id="6158" name="Text Box 35"/>
          <p:cNvSpPr txBox="1">
            <a:spLocks noChangeArrowheads="1"/>
          </p:cNvSpPr>
          <p:nvPr/>
        </p:nvSpPr>
        <p:spPr bwMode="auto">
          <a:xfrm>
            <a:off x="2667000" y="3429000"/>
            <a:ext cx="137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18454" name="Rectangle 22"/>
          <p:cNvSpPr>
            <a:spLocks noChangeArrowheads="1"/>
          </p:cNvSpPr>
          <p:nvPr/>
        </p:nvSpPr>
        <p:spPr bwMode="auto">
          <a:xfrm>
            <a:off x="3276600" y="1219200"/>
            <a:ext cx="44114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/>
      <p:bldP spid="6154" grpId="0"/>
      <p:bldP spid="6155" grpId="0"/>
      <p:bldP spid="6156" grpId="0"/>
      <p:bldP spid="6157" grpId="0"/>
      <p:bldP spid="615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066800" y="685800"/>
            <a:ext cx="6019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81000" y="1676400"/>
            <a:ext cx="8153400" cy="1619310"/>
            <a:chOff x="381000" y="2057400"/>
            <a:chExt cx="8153400" cy="1619310"/>
          </a:xfrm>
        </p:grpSpPr>
        <p:sp>
          <p:nvSpPr>
            <p:cNvPr id="9236" name="Line 20"/>
            <p:cNvSpPr>
              <a:spLocks noChangeShapeType="1"/>
            </p:cNvSpPr>
            <p:nvPr/>
          </p:nvSpPr>
          <p:spPr bwMode="auto">
            <a:xfrm flipV="1">
              <a:off x="838200" y="2667000"/>
              <a:ext cx="15240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42" name="Text Box 26"/>
            <p:cNvSpPr txBox="1">
              <a:spLocks noChangeArrowheads="1"/>
            </p:cNvSpPr>
            <p:nvPr/>
          </p:nvSpPr>
          <p:spPr bwMode="auto">
            <a:xfrm>
              <a:off x="2209800" y="2133600"/>
              <a:ext cx="6096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9250" name="Text Box 34"/>
            <p:cNvSpPr txBox="1">
              <a:spLocks noChangeArrowheads="1"/>
            </p:cNvSpPr>
            <p:nvPr/>
          </p:nvSpPr>
          <p:spPr bwMode="auto">
            <a:xfrm>
              <a:off x="1143000" y="2514600"/>
              <a:ext cx="10668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23km</a:t>
              </a:r>
            </a:p>
          </p:txBody>
        </p:sp>
        <p:sp>
          <p:nvSpPr>
            <p:cNvPr id="9254" name="Line 38"/>
            <p:cNvSpPr>
              <a:spLocks noChangeShapeType="1"/>
            </p:cNvSpPr>
            <p:nvPr/>
          </p:nvSpPr>
          <p:spPr bwMode="auto">
            <a:xfrm flipV="1">
              <a:off x="2362200" y="2514600"/>
              <a:ext cx="26670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55" name="Text Box 39"/>
            <p:cNvSpPr txBox="1">
              <a:spLocks noChangeArrowheads="1"/>
            </p:cNvSpPr>
            <p:nvPr/>
          </p:nvSpPr>
          <p:spPr bwMode="auto">
            <a:xfrm>
              <a:off x="3124200" y="2133600"/>
              <a:ext cx="10668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42km</a:t>
              </a:r>
            </a:p>
          </p:txBody>
        </p:sp>
        <p:sp>
          <p:nvSpPr>
            <p:cNvPr id="9258" name="Text Box 42"/>
            <p:cNvSpPr txBox="1">
              <a:spLocks noChangeArrowheads="1"/>
            </p:cNvSpPr>
            <p:nvPr/>
          </p:nvSpPr>
          <p:spPr bwMode="auto">
            <a:xfrm>
              <a:off x="381000" y="2971800"/>
              <a:ext cx="9906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9259" name="Line 43"/>
            <p:cNvSpPr>
              <a:spLocks noChangeShapeType="1"/>
            </p:cNvSpPr>
            <p:nvPr/>
          </p:nvSpPr>
          <p:spPr bwMode="auto">
            <a:xfrm>
              <a:off x="5029200" y="2514600"/>
              <a:ext cx="297180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60" name="Text Box 44"/>
            <p:cNvSpPr txBox="1">
              <a:spLocks noChangeArrowheads="1"/>
            </p:cNvSpPr>
            <p:nvPr/>
          </p:nvSpPr>
          <p:spPr bwMode="auto">
            <a:xfrm>
              <a:off x="6477000" y="2514600"/>
              <a:ext cx="10668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48km</a:t>
              </a:r>
            </a:p>
          </p:txBody>
        </p:sp>
        <p:sp>
          <p:nvSpPr>
            <p:cNvPr id="9261" name="Text Box 45"/>
            <p:cNvSpPr txBox="1">
              <a:spLocks noChangeArrowheads="1"/>
            </p:cNvSpPr>
            <p:nvPr/>
          </p:nvSpPr>
          <p:spPr bwMode="auto">
            <a:xfrm>
              <a:off x="4876800" y="2057400"/>
              <a:ext cx="6858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9262" name="Text Box 46"/>
            <p:cNvSpPr txBox="1">
              <a:spLocks noChangeArrowheads="1"/>
            </p:cNvSpPr>
            <p:nvPr/>
          </p:nvSpPr>
          <p:spPr bwMode="auto">
            <a:xfrm>
              <a:off x="8153400" y="3276600"/>
              <a:ext cx="3810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</p:grpSp>
      <p:sp>
        <p:nvSpPr>
          <p:cNvPr id="9263" name="Text Box 47"/>
          <p:cNvSpPr txBox="1">
            <a:spLocks noChangeArrowheads="1"/>
          </p:cNvSpPr>
          <p:nvPr/>
        </p:nvSpPr>
        <p:spPr bwMode="auto">
          <a:xfrm>
            <a:off x="228600" y="3900488"/>
            <a:ext cx="838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ki-lô-mét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264" name="Text Box 48"/>
          <p:cNvSpPr txBox="1">
            <a:spLocks noChangeArrowheads="1"/>
          </p:cNvSpPr>
          <p:nvPr/>
        </p:nvSpPr>
        <p:spPr bwMode="auto">
          <a:xfrm>
            <a:off x="228600" y="4510088"/>
            <a:ext cx="830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C)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ki-lô-mét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265" name="Text Box 49"/>
          <p:cNvSpPr txBox="1">
            <a:spLocks noChangeArrowheads="1"/>
          </p:cNvSpPr>
          <p:nvPr/>
        </p:nvSpPr>
        <p:spPr bwMode="auto">
          <a:xfrm>
            <a:off x="228600" y="5119688"/>
            <a:ext cx="830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B)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ki-lô-mét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273" name="Text Box 57"/>
          <p:cNvSpPr txBox="1">
            <a:spLocks noChangeArrowheads="1"/>
          </p:cNvSpPr>
          <p:nvPr/>
        </p:nvSpPr>
        <p:spPr bwMode="auto">
          <a:xfrm>
            <a:off x="7010400" y="3900488"/>
            <a:ext cx="11811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km.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2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7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066800" y="152400"/>
            <a:ext cx="6019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81000" y="762000"/>
            <a:ext cx="7924800" cy="1371600"/>
            <a:chOff x="381000" y="2057400"/>
            <a:chExt cx="8153400" cy="1619310"/>
          </a:xfrm>
        </p:grpSpPr>
        <p:sp>
          <p:nvSpPr>
            <p:cNvPr id="9236" name="Line 20"/>
            <p:cNvSpPr>
              <a:spLocks noChangeShapeType="1"/>
            </p:cNvSpPr>
            <p:nvPr/>
          </p:nvSpPr>
          <p:spPr bwMode="auto">
            <a:xfrm flipV="1">
              <a:off x="838200" y="2667000"/>
              <a:ext cx="15240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42" name="Text Box 26"/>
            <p:cNvSpPr txBox="1">
              <a:spLocks noChangeArrowheads="1"/>
            </p:cNvSpPr>
            <p:nvPr/>
          </p:nvSpPr>
          <p:spPr bwMode="auto">
            <a:xfrm>
              <a:off x="2209800" y="2133600"/>
              <a:ext cx="6096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9250" name="Text Box 34"/>
            <p:cNvSpPr txBox="1">
              <a:spLocks noChangeArrowheads="1"/>
            </p:cNvSpPr>
            <p:nvPr/>
          </p:nvSpPr>
          <p:spPr bwMode="auto">
            <a:xfrm>
              <a:off x="1143000" y="2514600"/>
              <a:ext cx="10668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23km</a:t>
              </a:r>
            </a:p>
          </p:txBody>
        </p:sp>
        <p:sp>
          <p:nvSpPr>
            <p:cNvPr id="9254" name="Line 38"/>
            <p:cNvSpPr>
              <a:spLocks noChangeShapeType="1"/>
            </p:cNvSpPr>
            <p:nvPr/>
          </p:nvSpPr>
          <p:spPr bwMode="auto">
            <a:xfrm flipV="1">
              <a:off x="2362200" y="2514600"/>
              <a:ext cx="26670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55" name="Text Box 39"/>
            <p:cNvSpPr txBox="1">
              <a:spLocks noChangeArrowheads="1"/>
            </p:cNvSpPr>
            <p:nvPr/>
          </p:nvSpPr>
          <p:spPr bwMode="auto">
            <a:xfrm>
              <a:off x="3124200" y="2133600"/>
              <a:ext cx="10668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42km</a:t>
              </a:r>
            </a:p>
          </p:txBody>
        </p:sp>
        <p:sp>
          <p:nvSpPr>
            <p:cNvPr id="9258" name="Text Box 42"/>
            <p:cNvSpPr txBox="1">
              <a:spLocks noChangeArrowheads="1"/>
            </p:cNvSpPr>
            <p:nvPr/>
          </p:nvSpPr>
          <p:spPr bwMode="auto">
            <a:xfrm>
              <a:off x="381000" y="2971800"/>
              <a:ext cx="9906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9259" name="Line 43"/>
            <p:cNvSpPr>
              <a:spLocks noChangeShapeType="1"/>
            </p:cNvSpPr>
            <p:nvPr/>
          </p:nvSpPr>
          <p:spPr bwMode="auto">
            <a:xfrm>
              <a:off x="5029200" y="2514600"/>
              <a:ext cx="297180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60" name="Text Box 44"/>
            <p:cNvSpPr txBox="1">
              <a:spLocks noChangeArrowheads="1"/>
            </p:cNvSpPr>
            <p:nvPr/>
          </p:nvSpPr>
          <p:spPr bwMode="auto">
            <a:xfrm>
              <a:off x="6477000" y="2514600"/>
              <a:ext cx="10668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48km</a:t>
              </a:r>
            </a:p>
          </p:txBody>
        </p:sp>
        <p:sp>
          <p:nvSpPr>
            <p:cNvPr id="9261" name="Text Box 45"/>
            <p:cNvSpPr txBox="1">
              <a:spLocks noChangeArrowheads="1"/>
            </p:cNvSpPr>
            <p:nvPr/>
          </p:nvSpPr>
          <p:spPr bwMode="auto">
            <a:xfrm>
              <a:off x="4876800" y="2057400"/>
              <a:ext cx="6858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9262" name="Text Box 46"/>
            <p:cNvSpPr txBox="1">
              <a:spLocks noChangeArrowheads="1"/>
            </p:cNvSpPr>
            <p:nvPr/>
          </p:nvSpPr>
          <p:spPr bwMode="auto">
            <a:xfrm>
              <a:off x="8153400" y="3276600"/>
              <a:ext cx="3810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</p:grpSp>
      <p:sp>
        <p:nvSpPr>
          <p:cNvPr id="9263" name="Text Box 47"/>
          <p:cNvSpPr txBox="1">
            <a:spLocks noChangeArrowheads="1"/>
          </p:cNvSpPr>
          <p:nvPr/>
        </p:nvSpPr>
        <p:spPr bwMode="auto">
          <a:xfrm>
            <a:off x="228600" y="1905000"/>
            <a:ext cx="838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ki-lô-mét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264" name="Text Box 48"/>
          <p:cNvSpPr txBox="1">
            <a:spLocks noChangeArrowheads="1"/>
          </p:cNvSpPr>
          <p:nvPr/>
        </p:nvSpPr>
        <p:spPr bwMode="auto">
          <a:xfrm>
            <a:off x="228600" y="2286000"/>
            <a:ext cx="830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C)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ki-lô-mét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265" name="Text Box 49"/>
          <p:cNvSpPr txBox="1">
            <a:spLocks noChangeArrowheads="1"/>
          </p:cNvSpPr>
          <p:nvPr/>
        </p:nvSpPr>
        <p:spPr bwMode="auto">
          <a:xfrm>
            <a:off x="228600" y="4419600"/>
            <a:ext cx="830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B)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ki-lô-mét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273" name="Text Box 57"/>
          <p:cNvSpPr txBox="1">
            <a:spLocks noChangeArrowheads="1"/>
          </p:cNvSpPr>
          <p:nvPr/>
        </p:nvSpPr>
        <p:spPr bwMode="auto">
          <a:xfrm>
            <a:off x="6858000" y="1905000"/>
            <a:ext cx="11811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km.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62000" y="2667000"/>
            <a:ext cx="6324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 + 48 = 90 (km)</a:t>
            </a:r>
          </a:p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90 km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14400" y="4800600"/>
            <a:ext cx="6324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 + 23 = 65 (km)</a:t>
            </a:r>
          </a:p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65 km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65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llustration_art_of_children_B10-PSD-03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67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9600" y="609600"/>
            <a:ext cx="58047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002"/>
          <p:cNvPicPr>
            <a:picLocks noChangeAspect="1" noChangeArrowheads="1"/>
          </p:cNvPicPr>
          <p:nvPr/>
        </p:nvPicPr>
        <p:blipFill>
          <a:blip r:embed="rId6">
            <a:lum bright="-12000" contrast="36000"/>
          </a:blip>
          <a:srcRect l="18750" t="3334" r="46249" b="3334"/>
          <a:stretch>
            <a:fillRect/>
          </a:stretch>
        </p:blipFill>
        <p:spPr bwMode="auto">
          <a:xfrm>
            <a:off x="228600" y="0"/>
            <a:ext cx="3886200" cy="6858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" name="Text Box 41"/>
          <p:cNvSpPr txBox="1">
            <a:spLocks noChangeArrowheads="1"/>
          </p:cNvSpPr>
          <p:nvPr/>
        </p:nvSpPr>
        <p:spPr bwMode="auto">
          <a:xfrm rot="18643995">
            <a:off x="1912548" y="335393"/>
            <a:ext cx="1066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/>
              <a:t>169 km</a:t>
            </a:r>
          </a:p>
        </p:txBody>
      </p:sp>
      <p:sp>
        <p:nvSpPr>
          <p:cNvPr id="7" name="Text Box 39"/>
          <p:cNvSpPr txBox="1">
            <a:spLocks noChangeArrowheads="1"/>
          </p:cNvSpPr>
          <p:nvPr/>
        </p:nvSpPr>
        <p:spPr bwMode="auto">
          <a:xfrm rot="1327990" flipH="1">
            <a:off x="2219854" y="1285388"/>
            <a:ext cx="13017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/>
              <a:t>102 km</a:t>
            </a:r>
          </a:p>
        </p:txBody>
      </p:sp>
      <p:sp>
        <p:nvSpPr>
          <p:cNvPr id="8" name="Oval 26"/>
          <p:cNvSpPr>
            <a:spLocks noChangeArrowheads="1"/>
          </p:cNvSpPr>
          <p:nvPr/>
        </p:nvSpPr>
        <p:spPr bwMode="auto">
          <a:xfrm flipH="1" flipV="1">
            <a:off x="2438400" y="5486400"/>
            <a:ext cx="182881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26"/>
          <p:cNvSpPr>
            <a:spLocks noChangeArrowheads="1"/>
          </p:cNvSpPr>
          <p:nvPr/>
        </p:nvSpPr>
        <p:spPr bwMode="auto">
          <a:xfrm flipH="1" flipV="1">
            <a:off x="1828800" y="5867400"/>
            <a:ext cx="182881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26"/>
          <p:cNvSpPr>
            <a:spLocks noChangeArrowheads="1"/>
          </p:cNvSpPr>
          <p:nvPr/>
        </p:nvSpPr>
        <p:spPr bwMode="auto">
          <a:xfrm flipH="1" flipV="1">
            <a:off x="1524000" y="6248400"/>
            <a:ext cx="182881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26"/>
          <p:cNvSpPr>
            <a:spLocks noChangeArrowheads="1"/>
          </p:cNvSpPr>
          <p:nvPr/>
        </p:nvSpPr>
        <p:spPr bwMode="auto">
          <a:xfrm flipH="1" flipV="1">
            <a:off x="3047999" y="2895600"/>
            <a:ext cx="182878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26"/>
          <p:cNvSpPr>
            <a:spLocks noChangeArrowheads="1"/>
          </p:cNvSpPr>
          <p:nvPr/>
        </p:nvSpPr>
        <p:spPr bwMode="auto">
          <a:xfrm flipH="1" flipV="1">
            <a:off x="3352800" y="3124200"/>
            <a:ext cx="182881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26"/>
          <p:cNvSpPr>
            <a:spLocks noChangeArrowheads="1"/>
          </p:cNvSpPr>
          <p:nvPr/>
        </p:nvSpPr>
        <p:spPr bwMode="auto">
          <a:xfrm flipH="1" flipV="1">
            <a:off x="2057400" y="1905000"/>
            <a:ext cx="182881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26"/>
          <p:cNvSpPr>
            <a:spLocks noChangeArrowheads="1"/>
          </p:cNvSpPr>
          <p:nvPr/>
        </p:nvSpPr>
        <p:spPr bwMode="auto">
          <a:xfrm flipH="1" flipV="1">
            <a:off x="2590800" y="1066800"/>
            <a:ext cx="18288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26"/>
          <p:cNvSpPr>
            <a:spLocks noChangeArrowheads="1"/>
          </p:cNvSpPr>
          <p:nvPr/>
        </p:nvSpPr>
        <p:spPr bwMode="auto">
          <a:xfrm flipH="1" flipV="1">
            <a:off x="2209800" y="152400"/>
            <a:ext cx="182881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26"/>
          <p:cNvSpPr>
            <a:spLocks noChangeArrowheads="1"/>
          </p:cNvSpPr>
          <p:nvPr/>
        </p:nvSpPr>
        <p:spPr bwMode="auto">
          <a:xfrm flipH="1" flipV="1">
            <a:off x="2590800" y="533400"/>
            <a:ext cx="182881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19"/>
          <p:cNvSpPr>
            <a:spLocks noChangeArrowheads="1"/>
          </p:cNvSpPr>
          <p:nvPr/>
        </p:nvSpPr>
        <p:spPr bwMode="auto">
          <a:xfrm>
            <a:off x="2133600" y="990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Freeform 31"/>
          <p:cNvSpPr>
            <a:spLocks/>
          </p:cNvSpPr>
          <p:nvPr/>
        </p:nvSpPr>
        <p:spPr bwMode="auto">
          <a:xfrm>
            <a:off x="2209800" y="2057400"/>
            <a:ext cx="838200" cy="914400"/>
          </a:xfrm>
          <a:custGeom>
            <a:avLst/>
            <a:gdLst>
              <a:gd name="T0" fmla="*/ 2147483647 w 407"/>
              <a:gd name="T1" fmla="*/ 0 h 528"/>
              <a:gd name="T2" fmla="*/ 2147483647 w 407"/>
              <a:gd name="T3" fmla="*/ 2147483647 h 528"/>
              <a:gd name="T4" fmla="*/ 2147483647 w 407"/>
              <a:gd name="T5" fmla="*/ 2147483647 h 528"/>
              <a:gd name="T6" fmla="*/ 2147483647 w 407"/>
              <a:gd name="T7" fmla="*/ 2147483647 h 528"/>
              <a:gd name="T8" fmla="*/ 2147483647 w 407"/>
              <a:gd name="T9" fmla="*/ 2147483647 h 528"/>
              <a:gd name="T10" fmla="*/ 2147483647 w 407"/>
              <a:gd name="T11" fmla="*/ 2147483647 h 528"/>
              <a:gd name="T12" fmla="*/ 2147483647 w 407"/>
              <a:gd name="T13" fmla="*/ 2147483647 h 528"/>
              <a:gd name="T14" fmla="*/ 2147483647 w 407"/>
              <a:gd name="T15" fmla="*/ 2147483647 h 528"/>
              <a:gd name="T16" fmla="*/ 2147483647 w 407"/>
              <a:gd name="T17" fmla="*/ 2147483647 h 528"/>
              <a:gd name="T18" fmla="*/ 2147483647 w 407"/>
              <a:gd name="T19" fmla="*/ 2147483647 h 528"/>
              <a:gd name="T20" fmla="*/ 2147483647 w 407"/>
              <a:gd name="T21" fmla="*/ 2147483647 h 528"/>
              <a:gd name="T22" fmla="*/ 2147483647 w 407"/>
              <a:gd name="T23" fmla="*/ 2147483647 h 528"/>
              <a:gd name="T24" fmla="*/ 2147483647 w 407"/>
              <a:gd name="T25" fmla="*/ 2147483647 h 528"/>
              <a:gd name="T26" fmla="*/ 2147483647 w 407"/>
              <a:gd name="T27" fmla="*/ 2147483647 h 52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07"/>
              <a:gd name="T43" fmla="*/ 0 h 528"/>
              <a:gd name="T44" fmla="*/ 407 w 407"/>
              <a:gd name="T45" fmla="*/ 528 h 52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07" h="528">
                <a:moveTo>
                  <a:pt x="2" y="0"/>
                </a:moveTo>
                <a:cubicBezTo>
                  <a:pt x="4" y="15"/>
                  <a:pt x="0" y="39"/>
                  <a:pt x="14" y="52"/>
                </a:cubicBezTo>
                <a:cubicBezTo>
                  <a:pt x="21" y="58"/>
                  <a:pt x="38" y="68"/>
                  <a:pt x="38" y="68"/>
                </a:cubicBezTo>
                <a:cubicBezTo>
                  <a:pt x="51" y="88"/>
                  <a:pt x="66" y="111"/>
                  <a:pt x="86" y="124"/>
                </a:cubicBezTo>
                <a:cubicBezTo>
                  <a:pt x="93" y="135"/>
                  <a:pt x="113" y="158"/>
                  <a:pt x="118" y="172"/>
                </a:cubicBezTo>
                <a:cubicBezTo>
                  <a:pt x="126" y="195"/>
                  <a:pt x="129" y="203"/>
                  <a:pt x="146" y="220"/>
                </a:cubicBezTo>
                <a:cubicBezTo>
                  <a:pt x="155" y="248"/>
                  <a:pt x="175" y="263"/>
                  <a:pt x="202" y="272"/>
                </a:cubicBezTo>
                <a:cubicBezTo>
                  <a:pt x="207" y="302"/>
                  <a:pt x="225" y="323"/>
                  <a:pt x="250" y="340"/>
                </a:cubicBezTo>
                <a:cubicBezTo>
                  <a:pt x="261" y="372"/>
                  <a:pt x="245" y="335"/>
                  <a:pt x="266" y="356"/>
                </a:cubicBezTo>
                <a:cubicBezTo>
                  <a:pt x="307" y="397"/>
                  <a:pt x="244" y="352"/>
                  <a:pt x="286" y="380"/>
                </a:cubicBezTo>
                <a:cubicBezTo>
                  <a:pt x="300" y="400"/>
                  <a:pt x="321" y="418"/>
                  <a:pt x="342" y="432"/>
                </a:cubicBezTo>
                <a:cubicBezTo>
                  <a:pt x="358" y="455"/>
                  <a:pt x="366" y="484"/>
                  <a:pt x="390" y="500"/>
                </a:cubicBezTo>
                <a:cubicBezTo>
                  <a:pt x="407" y="525"/>
                  <a:pt x="406" y="514"/>
                  <a:pt x="406" y="528"/>
                </a:cubicBezTo>
                <a:lnTo>
                  <a:pt x="350" y="484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" name="Freeform 3"/>
          <p:cNvSpPr>
            <a:spLocks/>
          </p:cNvSpPr>
          <p:nvPr/>
        </p:nvSpPr>
        <p:spPr bwMode="auto">
          <a:xfrm>
            <a:off x="1981200" y="304800"/>
            <a:ext cx="304800" cy="685800"/>
          </a:xfrm>
          <a:custGeom>
            <a:avLst/>
            <a:gdLst>
              <a:gd name="T0" fmla="*/ 2147483647 w 144"/>
              <a:gd name="T1" fmla="*/ 0 h 416"/>
              <a:gd name="T2" fmla="*/ 2147483647 w 144"/>
              <a:gd name="T3" fmla="*/ 2147483647 h 416"/>
              <a:gd name="T4" fmla="*/ 2147483647 w 144"/>
              <a:gd name="T5" fmla="*/ 2147483647 h 416"/>
              <a:gd name="T6" fmla="*/ 2147483647 w 144"/>
              <a:gd name="T7" fmla="*/ 2147483647 h 416"/>
              <a:gd name="T8" fmla="*/ 2147483647 w 144"/>
              <a:gd name="T9" fmla="*/ 2147483647 h 416"/>
              <a:gd name="T10" fmla="*/ 2147483647 w 144"/>
              <a:gd name="T11" fmla="*/ 2147483647 h 416"/>
              <a:gd name="T12" fmla="*/ 2147483647 w 144"/>
              <a:gd name="T13" fmla="*/ 2147483647 h 41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4"/>
              <a:gd name="T22" fmla="*/ 0 h 416"/>
              <a:gd name="T23" fmla="*/ 144 w 144"/>
              <a:gd name="T24" fmla="*/ 416 h 41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4" h="416">
                <a:moveTo>
                  <a:pt x="144" y="0"/>
                </a:moveTo>
                <a:cubicBezTo>
                  <a:pt x="134" y="31"/>
                  <a:pt x="128" y="45"/>
                  <a:pt x="96" y="56"/>
                </a:cubicBezTo>
                <a:cubicBezTo>
                  <a:pt x="88" y="64"/>
                  <a:pt x="81" y="73"/>
                  <a:pt x="72" y="80"/>
                </a:cubicBezTo>
                <a:cubicBezTo>
                  <a:pt x="65" y="86"/>
                  <a:pt x="51" y="87"/>
                  <a:pt x="48" y="96"/>
                </a:cubicBezTo>
                <a:cubicBezTo>
                  <a:pt x="0" y="253"/>
                  <a:pt x="69" y="140"/>
                  <a:pt x="24" y="208"/>
                </a:cubicBezTo>
                <a:cubicBezTo>
                  <a:pt x="29" y="273"/>
                  <a:pt x="14" y="311"/>
                  <a:pt x="64" y="344"/>
                </a:cubicBezTo>
                <a:cubicBezTo>
                  <a:pt x="72" y="411"/>
                  <a:pt x="72" y="387"/>
                  <a:pt x="72" y="416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" name="Freeform 4"/>
          <p:cNvSpPr>
            <a:spLocks/>
          </p:cNvSpPr>
          <p:nvPr/>
        </p:nvSpPr>
        <p:spPr bwMode="auto">
          <a:xfrm>
            <a:off x="2286000" y="609600"/>
            <a:ext cx="304800" cy="355600"/>
          </a:xfrm>
          <a:custGeom>
            <a:avLst/>
            <a:gdLst>
              <a:gd name="T0" fmla="*/ 0 w 257"/>
              <a:gd name="T1" fmla="*/ 2147483647 h 272"/>
              <a:gd name="T2" fmla="*/ 2147483647 w 257"/>
              <a:gd name="T3" fmla="*/ 2147483647 h 272"/>
              <a:gd name="T4" fmla="*/ 2147483647 w 257"/>
              <a:gd name="T5" fmla="*/ 2147483647 h 272"/>
              <a:gd name="T6" fmla="*/ 2147483647 w 257"/>
              <a:gd name="T7" fmla="*/ 2147483647 h 272"/>
              <a:gd name="T8" fmla="*/ 2147483647 w 257"/>
              <a:gd name="T9" fmla="*/ 2147483647 h 272"/>
              <a:gd name="T10" fmla="*/ 2147483647 w 257"/>
              <a:gd name="T11" fmla="*/ 2147483647 h 272"/>
              <a:gd name="T12" fmla="*/ 2147483647 w 257"/>
              <a:gd name="T13" fmla="*/ 2147483647 h 272"/>
              <a:gd name="T14" fmla="*/ 2147483647 w 257"/>
              <a:gd name="T15" fmla="*/ 0 h 272"/>
              <a:gd name="T16" fmla="*/ 2147483647 w 257"/>
              <a:gd name="T17" fmla="*/ 2147483647 h 27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57"/>
              <a:gd name="T28" fmla="*/ 0 h 272"/>
              <a:gd name="T29" fmla="*/ 257 w 257"/>
              <a:gd name="T30" fmla="*/ 272 h 27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57" h="272">
                <a:moveTo>
                  <a:pt x="0" y="272"/>
                </a:moveTo>
                <a:cubicBezTo>
                  <a:pt x="27" y="254"/>
                  <a:pt x="34" y="234"/>
                  <a:pt x="64" y="224"/>
                </a:cubicBezTo>
                <a:cubicBezTo>
                  <a:pt x="69" y="216"/>
                  <a:pt x="72" y="206"/>
                  <a:pt x="80" y="200"/>
                </a:cubicBezTo>
                <a:cubicBezTo>
                  <a:pt x="87" y="195"/>
                  <a:pt x="98" y="198"/>
                  <a:pt x="104" y="192"/>
                </a:cubicBezTo>
                <a:cubicBezTo>
                  <a:pt x="147" y="149"/>
                  <a:pt x="72" y="181"/>
                  <a:pt x="136" y="160"/>
                </a:cubicBezTo>
                <a:cubicBezTo>
                  <a:pt x="155" y="132"/>
                  <a:pt x="179" y="122"/>
                  <a:pt x="200" y="96"/>
                </a:cubicBezTo>
                <a:cubicBezTo>
                  <a:pt x="226" y="65"/>
                  <a:pt x="212" y="56"/>
                  <a:pt x="248" y="32"/>
                </a:cubicBezTo>
                <a:cubicBezTo>
                  <a:pt x="257" y="5"/>
                  <a:pt x="256" y="16"/>
                  <a:pt x="256" y="0"/>
                </a:cubicBezTo>
                <a:lnTo>
                  <a:pt x="248" y="48"/>
                </a:ln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" name="Freeform 14"/>
          <p:cNvSpPr>
            <a:spLocks/>
          </p:cNvSpPr>
          <p:nvPr/>
        </p:nvSpPr>
        <p:spPr bwMode="auto">
          <a:xfrm>
            <a:off x="2286000" y="1066800"/>
            <a:ext cx="330200" cy="127000"/>
          </a:xfrm>
          <a:custGeom>
            <a:avLst/>
            <a:gdLst>
              <a:gd name="T0" fmla="*/ 0 w 208"/>
              <a:gd name="T1" fmla="*/ 0 h 80"/>
              <a:gd name="T2" fmla="*/ 2147483647 w 208"/>
              <a:gd name="T3" fmla="*/ 2147483647 h 80"/>
              <a:gd name="T4" fmla="*/ 2147483647 w 208"/>
              <a:gd name="T5" fmla="*/ 2147483647 h 80"/>
              <a:gd name="T6" fmla="*/ 0 60000 65536"/>
              <a:gd name="T7" fmla="*/ 0 60000 65536"/>
              <a:gd name="T8" fmla="*/ 0 60000 65536"/>
              <a:gd name="T9" fmla="*/ 0 w 208"/>
              <a:gd name="T10" fmla="*/ 0 h 80"/>
              <a:gd name="T11" fmla="*/ 208 w 208"/>
              <a:gd name="T12" fmla="*/ 80 h 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8" h="80">
                <a:moveTo>
                  <a:pt x="0" y="0"/>
                </a:moveTo>
                <a:cubicBezTo>
                  <a:pt x="22" y="15"/>
                  <a:pt x="50" y="17"/>
                  <a:pt x="72" y="32"/>
                </a:cubicBezTo>
                <a:cubicBezTo>
                  <a:pt x="108" y="56"/>
                  <a:pt x="163" y="80"/>
                  <a:pt x="208" y="80"/>
                </a:cubicBezTo>
              </a:path>
            </a:pathLst>
          </a:custGeom>
          <a:solidFill>
            <a:srgbClr val="FF33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Freeform 30"/>
          <p:cNvSpPr>
            <a:spLocks/>
          </p:cNvSpPr>
          <p:nvPr/>
        </p:nvSpPr>
        <p:spPr bwMode="auto">
          <a:xfrm>
            <a:off x="2057400" y="1143000"/>
            <a:ext cx="165100" cy="762000"/>
          </a:xfrm>
          <a:custGeom>
            <a:avLst/>
            <a:gdLst>
              <a:gd name="T0" fmla="*/ 2147483647 w 104"/>
              <a:gd name="T1" fmla="*/ 0 h 428"/>
              <a:gd name="T2" fmla="*/ 2147483647 w 104"/>
              <a:gd name="T3" fmla="*/ 2147483647 h 428"/>
              <a:gd name="T4" fmla="*/ 2147483647 w 104"/>
              <a:gd name="T5" fmla="*/ 2147483647 h 428"/>
              <a:gd name="T6" fmla="*/ 2147483647 w 104"/>
              <a:gd name="T7" fmla="*/ 2147483647 h 428"/>
              <a:gd name="T8" fmla="*/ 2147483647 w 104"/>
              <a:gd name="T9" fmla="*/ 2147483647 h 428"/>
              <a:gd name="T10" fmla="*/ 2147483647 w 104"/>
              <a:gd name="T11" fmla="*/ 2147483647 h 428"/>
              <a:gd name="T12" fmla="*/ 2147483647 w 104"/>
              <a:gd name="T13" fmla="*/ 2147483647 h 428"/>
              <a:gd name="T14" fmla="*/ 2147483647 w 104"/>
              <a:gd name="T15" fmla="*/ 2147483647 h 42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4"/>
              <a:gd name="T25" fmla="*/ 0 h 428"/>
              <a:gd name="T26" fmla="*/ 104 w 104"/>
              <a:gd name="T27" fmla="*/ 428 h 42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4" h="428">
                <a:moveTo>
                  <a:pt x="91" y="0"/>
                </a:moveTo>
                <a:cubicBezTo>
                  <a:pt x="88" y="54"/>
                  <a:pt x="104" y="75"/>
                  <a:pt x="67" y="100"/>
                </a:cubicBezTo>
                <a:cubicBezTo>
                  <a:pt x="50" y="150"/>
                  <a:pt x="67" y="96"/>
                  <a:pt x="59" y="228"/>
                </a:cubicBezTo>
                <a:cubicBezTo>
                  <a:pt x="58" y="237"/>
                  <a:pt x="54" y="250"/>
                  <a:pt x="47" y="256"/>
                </a:cubicBezTo>
                <a:cubicBezTo>
                  <a:pt x="40" y="262"/>
                  <a:pt x="23" y="272"/>
                  <a:pt x="23" y="272"/>
                </a:cubicBezTo>
                <a:cubicBezTo>
                  <a:pt x="19" y="285"/>
                  <a:pt x="11" y="295"/>
                  <a:pt x="7" y="308"/>
                </a:cubicBezTo>
                <a:cubicBezTo>
                  <a:pt x="8" y="321"/>
                  <a:pt x="0" y="419"/>
                  <a:pt x="27" y="428"/>
                </a:cubicBezTo>
                <a:cubicBezTo>
                  <a:pt x="40" y="424"/>
                  <a:pt x="35" y="424"/>
                  <a:pt x="43" y="424"/>
                </a:cubicBezTo>
              </a:path>
            </a:pathLst>
          </a:custGeom>
          <a:noFill/>
          <a:ln w="38100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" name="Freeform 29"/>
          <p:cNvSpPr>
            <a:spLocks/>
          </p:cNvSpPr>
          <p:nvPr/>
        </p:nvSpPr>
        <p:spPr bwMode="auto">
          <a:xfrm rot="802215">
            <a:off x="1676400" y="5486400"/>
            <a:ext cx="704850" cy="914400"/>
          </a:xfrm>
          <a:custGeom>
            <a:avLst/>
            <a:gdLst>
              <a:gd name="T0" fmla="*/ 2147483647 w 417"/>
              <a:gd name="T1" fmla="*/ 0 h 417"/>
              <a:gd name="T2" fmla="*/ 2147483647 w 417"/>
              <a:gd name="T3" fmla="*/ 2147483647 h 417"/>
              <a:gd name="T4" fmla="*/ 2147483647 w 417"/>
              <a:gd name="T5" fmla="*/ 2147483647 h 417"/>
              <a:gd name="T6" fmla="*/ 2147483647 w 417"/>
              <a:gd name="T7" fmla="*/ 2147483647 h 417"/>
              <a:gd name="T8" fmla="*/ 2147483647 w 417"/>
              <a:gd name="T9" fmla="*/ 2147483647 h 417"/>
              <a:gd name="T10" fmla="*/ 2147483647 w 417"/>
              <a:gd name="T11" fmla="*/ 2147483647 h 417"/>
              <a:gd name="T12" fmla="*/ 2147483647 w 417"/>
              <a:gd name="T13" fmla="*/ 2147483647 h 417"/>
              <a:gd name="T14" fmla="*/ 2147483647 w 417"/>
              <a:gd name="T15" fmla="*/ 2147483647 h 417"/>
              <a:gd name="T16" fmla="*/ 2147483647 w 417"/>
              <a:gd name="T17" fmla="*/ 2147483647 h 417"/>
              <a:gd name="T18" fmla="*/ 2147483647 w 417"/>
              <a:gd name="T19" fmla="*/ 2147483647 h 417"/>
              <a:gd name="T20" fmla="*/ 2147483647 w 417"/>
              <a:gd name="T21" fmla="*/ 2147483647 h 4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17"/>
              <a:gd name="T34" fmla="*/ 0 h 417"/>
              <a:gd name="T35" fmla="*/ 417 w 417"/>
              <a:gd name="T36" fmla="*/ 417 h 41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17" h="417">
                <a:moveTo>
                  <a:pt x="417" y="0"/>
                </a:moveTo>
                <a:cubicBezTo>
                  <a:pt x="413" y="1"/>
                  <a:pt x="394" y="5"/>
                  <a:pt x="389" y="8"/>
                </a:cubicBezTo>
                <a:cubicBezTo>
                  <a:pt x="381" y="13"/>
                  <a:pt x="365" y="24"/>
                  <a:pt x="365" y="24"/>
                </a:cubicBezTo>
                <a:cubicBezTo>
                  <a:pt x="346" y="53"/>
                  <a:pt x="318" y="64"/>
                  <a:pt x="289" y="80"/>
                </a:cubicBezTo>
                <a:cubicBezTo>
                  <a:pt x="276" y="87"/>
                  <a:pt x="265" y="96"/>
                  <a:pt x="253" y="104"/>
                </a:cubicBezTo>
                <a:cubicBezTo>
                  <a:pt x="249" y="107"/>
                  <a:pt x="241" y="112"/>
                  <a:pt x="241" y="112"/>
                </a:cubicBezTo>
                <a:cubicBezTo>
                  <a:pt x="238" y="116"/>
                  <a:pt x="236" y="121"/>
                  <a:pt x="233" y="124"/>
                </a:cubicBezTo>
                <a:cubicBezTo>
                  <a:pt x="230" y="127"/>
                  <a:pt x="224" y="128"/>
                  <a:pt x="221" y="132"/>
                </a:cubicBezTo>
                <a:cubicBezTo>
                  <a:pt x="197" y="160"/>
                  <a:pt x="182" y="197"/>
                  <a:pt x="173" y="232"/>
                </a:cubicBezTo>
                <a:cubicBezTo>
                  <a:pt x="168" y="417"/>
                  <a:pt x="221" y="388"/>
                  <a:pt x="81" y="388"/>
                </a:cubicBezTo>
                <a:cubicBezTo>
                  <a:pt x="6" y="408"/>
                  <a:pt x="0" y="404"/>
                  <a:pt x="69" y="404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Freeform 28"/>
          <p:cNvSpPr>
            <a:spLocks/>
          </p:cNvSpPr>
          <p:nvPr/>
        </p:nvSpPr>
        <p:spPr bwMode="auto">
          <a:xfrm rot="537692">
            <a:off x="1980978" y="5487355"/>
            <a:ext cx="432926" cy="348453"/>
          </a:xfrm>
          <a:custGeom>
            <a:avLst/>
            <a:gdLst>
              <a:gd name="T0" fmla="*/ 2147483647 w 216"/>
              <a:gd name="T1" fmla="*/ 0 h 158"/>
              <a:gd name="T2" fmla="*/ 2147483647 w 216"/>
              <a:gd name="T3" fmla="*/ 2147483647 h 158"/>
              <a:gd name="T4" fmla="*/ 2147483647 w 216"/>
              <a:gd name="T5" fmla="*/ 2147483647 h 158"/>
              <a:gd name="T6" fmla="*/ 2147483647 w 216"/>
              <a:gd name="T7" fmla="*/ 2147483647 h 158"/>
              <a:gd name="T8" fmla="*/ 2147483647 w 216"/>
              <a:gd name="T9" fmla="*/ 2147483647 h 158"/>
              <a:gd name="T10" fmla="*/ 2147483647 w 216"/>
              <a:gd name="T11" fmla="*/ 2147483647 h 158"/>
              <a:gd name="T12" fmla="*/ 2147483647 w 216"/>
              <a:gd name="T13" fmla="*/ 2147483647 h 158"/>
              <a:gd name="T14" fmla="*/ 2147483647 w 216"/>
              <a:gd name="T15" fmla="*/ 2147483647 h 158"/>
              <a:gd name="T16" fmla="*/ 2147483647 w 216"/>
              <a:gd name="T17" fmla="*/ 2147483647 h 158"/>
              <a:gd name="T18" fmla="*/ 2147483647 w 216"/>
              <a:gd name="T19" fmla="*/ 2147483647 h 158"/>
              <a:gd name="T20" fmla="*/ 2147483647 w 216"/>
              <a:gd name="T21" fmla="*/ 2147483647 h 158"/>
              <a:gd name="T22" fmla="*/ 0 w 216"/>
              <a:gd name="T23" fmla="*/ 2147483647 h 15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16"/>
              <a:gd name="T37" fmla="*/ 0 h 158"/>
              <a:gd name="T38" fmla="*/ 216 w 216"/>
              <a:gd name="T39" fmla="*/ 158 h 15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6" h="158">
                <a:moveTo>
                  <a:pt x="216" y="0"/>
                </a:moveTo>
                <a:cubicBezTo>
                  <a:pt x="192" y="8"/>
                  <a:pt x="177" y="18"/>
                  <a:pt x="156" y="32"/>
                </a:cubicBezTo>
                <a:cubicBezTo>
                  <a:pt x="148" y="37"/>
                  <a:pt x="140" y="43"/>
                  <a:pt x="132" y="48"/>
                </a:cubicBezTo>
                <a:cubicBezTo>
                  <a:pt x="128" y="51"/>
                  <a:pt x="120" y="56"/>
                  <a:pt x="120" y="56"/>
                </a:cubicBezTo>
                <a:cubicBezTo>
                  <a:pt x="97" y="90"/>
                  <a:pt x="128" y="50"/>
                  <a:pt x="100" y="72"/>
                </a:cubicBezTo>
                <a:cubicBezTo>
                  <a:pt x="96" y="75"/>
                  <a:pt x="95" y="81"/>
                  <a:pt x="92" y="84"/>
                </a:cubicBezTo>
                <a:cubicBezTo>
                  <a:pt x="89" y="87"/>
                  <a:pt x="84" y="89"/>
                  <a:pt x="80" y="92"/>
                </a:cubicBezTo>
                <a:cubicBezTo>
                  <a:pt x="57" y="126"/>
                  <a:pt x="88" y="86"/>
                  <a:pt x="60" y="108"/>
                </a:cubicBezTo>
                <a:cubicBezTo>
                  <a:pt x="56" y="111"/>
                  <a:pt x="56" y="117"/>
                  <a:pt x="52" y="120"/>
                </a:cubicBezTo>
                <a:cubicBezTo>
                  <a:pt x="45" y="126"/>
                  <a:pt x="36" y="131"/>
                  <a:pt x="28" y="136"/>
                </a:cubicBezTo>
                <a:cubicBezTo>
                  <a:pt x="24" y="139"/>
                  <a:pt x="16" y="144"/>
                  <a:pt x="16" y="144"/>
                </a:cubicBezTo>
                <a:cubicBezTo>
                  <a:pt x="7" y="158"/>
                  <a:pt x="13" y="156"/>
                  <a:pt x="0" y="156"/>
                </a:cubicBezTo>
              </a:path>
            </a:pathLst>
          </a:cu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371600" y="838200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Hà</a:t>
            </a:r>
            <a:r>
              <a:rPr lang="en-US" b="1" dirty="0"/>
              <a:t> </a:t>
            </a:r>
            <a:r>
              <a:rPr lang="en-US" b="1" dirty="0" err="1"/>
              <a:t>Nội</a:t>
            </a:r>
            <a:endParaRPr lang="en-US" b="1" dirty="0"/>
          </a:p>
        </p:txBody>
      </p:sp>
      <p:graphicFrame>
        <p:nvGraphicFramePr>
          <p:cNvPr id="30" name="Group 42"/>
          <p:cNvGraphicFramePr>
            <a:graphicFrameLocks noGrp="1"/>
          </p:cNvGraphicFramePr>
          <p:nvPr>
            <p:ph/>
          </p:nvPr>
        </p:nvGraphicFramePr>
        <p:xfrm>
          <a:off x="4800600" y="0"/>
          <a:ext cx="4038600" cy="6519672"/>
        </p:xfrm>
        <a:graphic>
          <a:graphicData uri="http://schemas.openxmlformats.org/drawingml/2006/table">
            <a:tbl>
              <a:tblPr/>
              <a:tblGrid>
                <a:gridCol w="2819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03138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.VnTime" pitchFamily="34" charset="0"/>
                        </a:rPr>
                        <a:t>  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+mn-lt"/>
                        </a:rPr>
                        <a:t>QUÃNG ĐƯỜNG</a:t>
                      </a:r>
                      <a:endParaRPr kumimoji="1" lang="vi-V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.VnTime" pitchFamily="34" charset="0"/>
                        </a:rPr>
                        <a:t>   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.VnTime" pitchFamily="34" charset="0"/>
                        </a:rPr>
                        <a:t>     DÀI</a:t>
                      </a:r>
                      <a:endParaRPr kumimoji="1" lang="vi-V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7189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                                                    </a:t>
                      </a:r>
                      <a:endParaRPr kumimoji="1" lang="vi-V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vi-V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08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vi-VN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vi-V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521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Hà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Nội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–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Hải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Phòng</a:t>
                      </a:r>
                      <a:endParaRPr kumimoji="1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vi-V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521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1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Hà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Nội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-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Vinh</a:t>
                      </a:r>
                      <a:endParaRPr kumimoji="1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vi-V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521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Vinh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–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Huế</a:t>
                      </a:r>
                      <a:endParaRPr kumimoji="1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vi-V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05799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Thành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phố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Hồ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Chí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Minh –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Cần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Thơ</a:t>
                      </a:r>
                      <a:endParaRPr kumimoji="1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vi-V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1005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Thành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phố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Hồ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Chí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Minh –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Cà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mau</a:t>
                      </a:r>
                      <a:endParaRPr kumimoji="1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vi-V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vi-V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7620000" y="1371600"/>
            <a:ext cx="12954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kumimoji="1" lang="en-US" sz="2400" b="1" dirty="0">
                <a:solidFill>
                  <a:srgbClr val="0000FF"/>
                </a:solidFill>
                <a:latin typeface=".VnTime" pitchFamily="34" charset="0"/>
              </a:rPr>
              <a:t>285 km</a:t>
            </a:r>
            <a:endParaRPr kumimoji="1" lang="vi-VN" sz="2400" b="1" dirty="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32" name="Text Box 72"/>
          <p:cNvSpPr txBox="1">
            <a:spLocks noChangeArrowheads="1"/>
          </p:cNvSpPr>
          <p:nvPr/>
        </p:nvSpPr>
        <p:spPr bwMode="auto">
          <a:xfrm>
            <a:off x="7696200" y="1981201"/>
            <a:ext cx="1143000" cy="46166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169 km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 Box 73"/>
          <p:cNvSpPr txBox="1">
            <a:spLocks noChangeArrowheads="1"/>
          </p:cNvSpPr>
          <p:nvPr/>
        </p:nvSpPr>
        <p:spPr bwMode="auto">
          <a:xfrm>
            <a:off x="7696200" y="2514600"/>
            <a:ext cx="1066800" cy="43088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102 km</a:t>
            </a:r>
            <a:endParaRPr lang="vi-VN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 Box 74"/>
          <p:cNvSpPr txBox="1">
            <a:spLocks noChangeArrowheads="1"/>
          </p:cNvSpPr>
          <p:nvPr/>
        </p:nvSpPr>
        <p:spPr bwMode="auto">
          <a:xfrm>
            <a:off x="7696200" y="3124201"/>
            <a:ext cx="1143000" cy="46166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308 km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75"/>
          <p:cNvSpPr txBox="1">
            <a:spLocks noChangeArrowheads="1"/>
          </p:cNvSpPr>
          <p:nvPr/>
        </p:nvSpPr>
        <p:spPr bwMode="auto">
          <a:xfrm>
            <a:off x="7696200" y="3657600"/>
            <a:ext cx="1143000" cy="46166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368 km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76"/>
          <p:cNvSpPr txBox="1">
            <a:spLocks noChangeArrowheads="1"/>
          </p:cNvSpPr>
          <p:nvPr/>
        </p:nvSpPr>
        <p:spPr bwMode="auto">
          <a:xfrm>
            <a:off x="7696200" y="4495800"/>
            <a:ext cx="1143000" cy="46166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174 km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 Box 77"/>
          <p:cNvSpPr txBox="1">
            <a:spLocks noChangeArrowheads="1"/>
          </p:cNvSpPr>
          <p:nvPr/>
        </p:nvSpPr>
        <p:spPr bwMode="auto">
          <a:xfrm>
            <a:off x="7696200" y="5410200"/>
            <a:ext cx="1143000" cy="46166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354 km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029200" y="13716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Hà</a:t>
            </a:r>
            <a:r>
              <a:rPr lang="en-US" sz="2400" dirty="0"/>
              <a:t> </a:t>
            </a:r>
            <a:r>
              <a:rPr lang="en-US" sz="2400" dirty="0" err="1"/>
              <a:t>Nội</a:t>
            </a:r>
            <a:r>
              <a:rPr lang="en-US" sz="2400" dirty="0"/>
              <a:t> – Cao </a:t>
            </a:r>
            <a:r>
              <a:rPr lang="en-US" sz="2400" dirty="0" err="1"/>
              <a:t>Bằng</a:t>
            </a:r>
            <a:endParaRPr lang="en-US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5029200" y="19812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Hà</a:t>
            </a:r>
            <a:r>
              <a:rPr lang="en-US" sz="2400" dirty="0"/>
              <a:t> </a:t>
            </a:r>
            <a:r>
              <a:rPr lang="en-US" sz="2400" dirty="0" err="1"/>
              <a:t>Nội</a:t>
            </a:r>
            <a:r>
              <a:rPr lang="en-US" sz="2400" dirty="0"/>
              <a:t> – </a:t>
            </a:r>
            <a:r>
              <a:rPr lang="en-US" sz="2400" dirty="0" err="1"/>
              <a:t>Lạng</a:t>
            </a:r>
            <a:r>
              <a:rPr lang="en-US" sz="2400" dirty="0"/>
              <a:t> </a:t>
            </a:r>
            <a:r>
              <a:rPr lang="en-US" sz="2400" dirty="0" err="1"/>
              <a:t>Sơn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2743200" y="1066800"/>
            <a:ext cx="1232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Hải</a:t>
            </a:r>
            <a:r>
              <a:rPr lang="en-US" b="1" dirty="0"/>
              <a:t> </a:t>
            </a:r>
            <a:r>
              <a:rPr lang="en-US" b="1" dirty="0" err="1"/>
              <a:t>Phòng</a:t>
            </a:r>
            <a:endParaRPr lang="en-US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2819400" y="457200"/>
            <a:ext cx="1059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Lạng</a:t>
            </a:r>
            <a:r>
              <a:rPr lang="en-US" b="1" dirty="0"/>
              <a:t> </a:t>
            </a:r>
            <a:r>
              <a:rPr lang="en-US" b="1" dirty="0" err="1"/>
              <a:t>Sơn</a:t>
            </a:r>
            <a:endParaRPr lang="en-US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2438400" y="0"/>
            <a:ext cx="1072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Cao </a:t>
            </a:r>
            <a:r>
              <a:rPr lang="en-US" b="1" dirty="0" err="1"/>
              <a:t>Bằng</a:t>
            </a:r>
            <a:endParaRPr lang="en-US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1371600" y="1828800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Vinh</a:t>
            </a:r>
            <a:endParaRPr lang="en-US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2438400" y="281940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Huế</a:t>
            </a:r>
            <a:endParaRPr lang="en-US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2286000" y="3124200"/>
            <a:ext cx="99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Đà</a:t>
            </a:r>
            <a:r>
              <a:rPr lang="en-US" b="1" dirty="0"/>
              <a:t> </a:t>
            </a:r>
            <a:r>
              <a:rPr lang="en-US" b="1" dirty="0" err="1"/>
              <a:t>Nẵng</a:t>
            </a:r>
            <a:endParaRPr lang="en-US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2286000" y="5181600"/>
            <a:ext cx="1691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TP. </a:t>
            </a:r>
            <a:r>
              <a:rPr lang="en-US" b="1" dirty="0" err="1"/>
              <a:t>Hồ</a:t>
            </a:r>
            <a:r>
              <a:rPr lang="en-US" b="1" dirty="0"/>
              <a:t> </a:t>
            </a:r>
            <a:r>
              <a:rPr lang="en-US" b="1" dirty="0" err="1"/>
              <a:t>Chí</a:t>
            </a:r>
            <a:r>
              <a:rPr lang="en-US" b="1" dirty="0"/>
              <a:t> Minh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990600" y="556260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Cần</a:t>
            </a:r>
            <a:r>
              <a:rPr lang="en-US" b="1" dirty="0"/>
              <a:t> </a:t>
            </a:r>
            <a:r>
              <a:rPr lang="en-US" b="1" dirty="0" err="1"/>
              <a:t>Thơ</a:t>
            </a:r>
            <a:endParaRPr lang="en-US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762000" y="6324600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Cà</a:t>
            </a:r>
            <a:r>
              <a:rPr lang="en-US" b="1" dirty="0"/>
              <a:t> Mau</a:t>
            </a:r>
          </a:p>
        </p:txBody>
      </p:sp>
      <p:sp>
        <p:nvSpPr>
          <p:cNvPr id="48" name="TextBox 47"/>
          <p:cNvSpPr txBox="1"/>
          <p:nvPr/>
        </p:nvSpPr>
        <p:spPr>
          <a:xfrm rot="18683835">
            <a:off x="1791905" y="5830541"/>
            <a:ext cx="7617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354km</a:t>
            </a:r>
          </a:p>
        </p:txBody>
      </p:sp>
      <p:sp>
        <p:nvSpPr>
          <p:cNvPr id="49" name="TextBox 48"/>
          <p:cNvSpPr txBox="1"/>
          <p:nvPr/>
        </p:nvSpPr>
        <p:spPr>
          <a:xfrm rot="19774402">
            <a:off x="1706472" y="5346833"/>
            <a:ext cx="808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174 km</a:t>
            </a:r>
          </a:p>
        </p:txBody>
      </p:sp>
      <p:sp>
        <p:nvSpPr>
          <p:cNvPr id="50" name="TextBox 49"/>
          <p:cNvSpPr txBox="1"/>
          <p:nvPr/>
        </p:nvSpPr>
        <p:spPr>
          <a:xfrm rot="17335461">
            <a:off x="1460149" y="377193"/>
            <a:ext cx="7617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285km</a:t>
            </a:r>
          </a:p>
        </p:txBody>
      </p:sp>
      <p:sp>
        <p:nvSpPr>
          <p:cNvPr id="51" name="TextBox 50"/>
          <p:cNvSpPr txBox="1"/>
          <p:nvPr/>
        </p:nvSpPr>
        <p:spPr>
          <a:xfrm rot="16519276">
            <a:off x="1544050" y="1327075"/>
            <a:ext cx="8312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308km</a:t>
            </a:r>
          </a:p>
        </p:txBody>
      </p:sp>
      <p:sp>
        <p:nvSpPr>
          <p:cNvPr id="52" name="TextBox 51"/>
          <p:cNvSpPr txBox="1"/>
          <p:nvPr/>
        </p:nvSpPr>
        <p:spPr>
          <a:xfrm rot="2634369">
            <a:off x="2366630" y="2137930"/>
            <a:ext cx="8082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368 km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31" grpId="0"/>
      <p:bldP spid="32" grpId="0" animBg="1"/>
      <p:bldP spid="33" grpId="0" animBg="1"/>
      <p:bldP spid="34" grpId="0" animBg="1"/>
      <p:bldP spid="29" grpId="0" animBg="1"/>
      <p:bldP spid="35" grpId="0" animBg="1"/>
      <p:bldP spid="3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5&quot;&gt;&lt;property id=&quot;20148&quot; value=&quot;5&quot;/&gt;&lt;property id=&quot;20300&quot; value=&quot;Slide 2&quot;/&gt;&lt;property id=&quot;20307&quot; value=&quot;260&quot;/&gt;&lt;/object&gt;&lt;object type=&quot;3&quot; unique_id=&quot;10006&quot;&gt;&lt;property id=&quot;20148&quot; value=&quot;5&quot;/&gt;&lt;property id=&quot;20300&quot; value=&quot;Slide 3&quot;/&gt;&lt;property id=&quot;20307&quot; value=&quot;269&quot;/&gt;&lt;/object&gt;&lt;object type=&quot;3&quot; unique_id=&quot;10007&quot;&gt;&lt;property id=&quot;20148&quot; value=&quot;5&quot;/&gt;&lt;property id=&quot;20300&quot; value=&quot;Slide 4&quot;/&gt;&lt;property id=&quot;20307&quot; value=&quot;270&quot;/&gt;&lt;/object&gt;&lt;object type=&quot;3&quot; unique_id=&quot;10008&quot;&gt;&lt;property id=&quot;20148&quot; value=&quot;5&quot;/&gt;&lt;property id=&quot;20300&quot; value=&quot;Slide 5 - &amp;quot;Giới thiệu đơn vi đo chiều dài kilômét&amp;quot;&quot;/&gt;&lt;property id=&quot;20307&quot; value=&quot;272&quot;/&gt;&lt;/object&gt;&lt;object type=&quot;3&quot; unique_id=&quot;10009&quot;&gt;&lt;property id=&quot;20148&quot; value=&quot;5&quot;/&gt;&lt;property id=&quot;20300&quot; value=&quot;Slide 6&quot;/&gt;&lt;property id=&quot;20307&quot; value=&quot;275&quot;/&gt;&lt;/object&gt;&lt;object type=&quot;3&quot; unique_id=&quot;10010&quot;&gt;&lt;property id=&quot;20148&quot; value=&quot;5&quot;/&gt;&lt;property id=&quot;20300&quot; value=&quot;Slide 7&quot;/&gt;&lt;property id=&quot;20307&quot; value=&quot;276&quot;/&gt;&lt;/object&gt;&lt;object type=&quot;3&quot; unique_id=&quot;10011&quot;&gt;&lt;property id=&quot;20148&quot; value=&quot;5&quot;/&gt;&lt;property id=&quot;20300&quot; value=&quot;Slide 8&quot;/&gt;&lt;property id=&quot;20307&quot; value=&quot;281&quot;/&gt;&lt;/object&gt;&lt;object type=&quot;3&quot; unique_id=&quot;10012&quot;&gt;&lt;property id=&quot;20148&quot; value=&quot;5&quot;/&gt;&lt;property id=&quot;20300&quot; value=&quot;Slide 9&quot;/&gt;&lt;property id=&quot;20307&quot; value=&quot;262&quot;/&gt;&lt;/object&gt;&lt;object type=&quot;3&quot; unique_id=&quot;10013&quot;&gt;&lt;property id=&quot;20148&quot; value=&quot;5&quot;/&gt;&lt;property id=&quot;20300&quot; value=&quot;Slide 10&quot;/&gt;&lt;property id=&quot;20307&quot; value=&quot;286&quot;/&gt;&lt;/object&gt;&lt;object type=&quot;3&quot; unique_id=&quot;10014&quot;&gt;&lt;property id=&quot;20148&quot; value=&quot;5&quot;/&gt;&lt;property id=&quot;20300&quot; value=&quot;Slide 11&quot;/&gt;&lt;property id=&quot;20307&quot; value=&quot;282&quot;/&gt;&lt;/object&gt;&lt;object type=&quot;3&quot; unique_id=&quot;10015&quot;&gt;&lt;property id=&quot;20148&quot; value=&quot;5&quot;/&gt;&lt;property id=&quot;20300&quot; value=&quot;Slide 12&quot;/&gt;&lt;property id=&quot;20307&quot; value=&quot;264&quot;/&gt;&lt;/object&gt;&lt;object type=&quot;3&quot; unique_id=&quot;10016&quot;&gt;&lt;property id=&quot;20148&quot; value=&quot;5&quot;/&gt;&lt;property id=&quot;20300&quot; value=&quot;Slide 13&quot;/&gt;&lt;property id=&quot;20307&quot; value=&quot;265&quot;/&gt;&lt;/object&gt;&lt;object type=&quot;3&quot; unique_id=&quot;10017&quot;&gt;&lt;property id=&quot;20148&quot; value=&quot;5&quot;/&gt;&lt;property id=&quot;20300&quot; value=&quot;Slide 14&quot;/&gt;&lt;property id=&quot;20307&quot; value=&quot;285&quot;/&gt;&lt;/object&gt;&lt;object type=&quot;3&quot; unique_id=&quot;10018&quot;&gt;&lt;property id=&quot;20148&quot; value=&quot;5&quot;/&gt;&lt;property id=&quot;20300&quot; value=&quot;Slide 15&quot;/&gt;&lt;property id=&quot;20307&quot; value=&quot;263&quot;/&gt;&lt;/object&gt;&lt;object type=&quot;3&quot; unique_id=&quot;10019&quot;&gt;&lt;property id=&quot;20148&quot; value=&quot;5&quot;/&gt;&lt;property id=&quot;20300&quot; value=&quot;Slide 16&quot;/&gt;&lt;property id=&quot;20307&quot; value=&quot;287&quot;/&gt;&lt;/object&gt;&lt;object type=&quot;3&quot; unique_id=&quot;10020&quot;&gt;&lt;property id=&quot;20148&quot; value=&quot;5&quot;/&gt;&lt;property id=&quot;20300&quot; value=&quot;Slide 17&quot;/&gt;&lt;property id=&quot;20307&quot; value=&quot;288&quot;/&gt;&lt;/object&gt;&lt;object type=&quot;3&quot; unique_id=&quot;10021&quot;&gt;&lt;property id=&quot;20148&quot; value=&quot;5&quot;/&gt;&lt;property id=&quot;20300&quot; value=&quot;Slide 18&quot;/&gt;&lt;property id=&quot;20307&quot; value=&quot;289&quot;/&gt;&lt;/object&gt;&lt;object type=&quot;3&quot; unique_id=&quot;10022&quot;&gt;&lt;property id=&quot;20148&quot; value=&quot;5&quot;/&gt;&lt;property id=&quot;20300&quot; value=&quot;Slide 19&quot;/&gt;&lt;property id=&quot;20307&quot; value=&quot;290&quot;/&gt;&lt;/object&gt;&lt;object type=&quot;3&quot; unique_id=&quot;10024&quot;&gt;&lt;property id=&quot;20148&quot; value=&quot;5&quot;/&gt;&lt;property id=&quot;20300&quot; value=&quot;Slide 20&quot;/&gt;&lt;property id=&quot;20307&quot; value=&quot;293&quot;/&gt;&lt;/object&gt;&lt;object type=&quot;3&quot; unique_id=&quot;10025&quot;&gt;&lt;property id=&quot;20148&quot; value=&quot;5&quot;/&gt;&lt;property id=&quot;20300&quot; value=&quot;Slide 21&quot;/&gt;&lt;property id=&quot;20307&quot; value=&quot;295&quot;/&gt;&lt;/object&gt;&lt;object type=&quot;3&quot; unique_id=&quot;10027&quot;&gt;&lt;property id=&quot;20148&quot; value=&quot;5&quot;/&gt;&lt;property id=&quot;20300&quot; value=&quot;Slide 22&quot;/&gt;&lt;property id=&quot;20307&quot; value=&quot;296&quot;/&gt;&lt;/object&gt;&lt;object type=&quot;3&quot; unique_id=&quot;11010&quot;&gt;&lt;property id=&quot;20148&quot; value=&quot;5&quot;/&gt;&lt;property id=&quot;20300&quot; value=&quot;Slide 1&quot;/&gt;&lt;property id=&quot;20307&quot; value=&quot;297&quot;/&gt;&lt;/object&gt;&lt;/object&gt;&lt;object type=&quot;8&quot; unique_id=&quot;1005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1314</TotalTime>
  <Words>838</Words>
  <Application>Microsoft Office PowerPoint</Application>
  <PresentationFormat>On-screen Show (4:3)</PresentationFormat>
  <Paragraphs>168</Paragraphs>
  <Slides>16</Slides>
  <Notes>2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PBComputer</dc:creator>
  <cp:lastModifiedBy>user</cp:lastModifiedBy>
  <cp:revision>160</cp:revision>
  <dcterms:created xsi:type="dcterms:W3CDTF">2006-08-16T00:00:00Z</dcterms:created>
  <dcterms:modified xsi:type="dcterms:W3CDTF">2017-04-03T02:41:14Z</dcterms:modified>
</cp:coreProperties>
</file>